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88"/>
  </p:notesMasterIdLst>
  <p:handoutMasterIdLst>
    <p:handoutMasterId r:id="rId89"/>
  </p:handoutMasterIdLst>
  <p:sldIdLst>
    <p:sldId id="3171" r:id="rId2"/>
    <p:sldId id="3161" r:id="rId3"/>
    <p:sldId id="3162" r:id="rId4"/>
    <p:sldId id="3167" r:id="rId5"/>
    <p:sldId id="2790" r:id="rId6"/>
    <p:sldId id="3199" r:id="rId7"/>
    <p:sldId id="3200" r:id="rId8"/>
    <p:sldId id="3168" r:id="rId9"/>
    <p:sldId id="3192" r:id="rId10"/>
    <p:sldId id="3198" r:id="rId11"/>
    <p:sldId id="3193" r:id="rId12"/>
    <p:sldId id="3194" r:id="rId13"/>
    <p:sldId id="3195" r:id="rId14"/>
    <p:sldId id="3196" r:id="rId15"/>
    <p:sldId id="3164" r:id="rId16"/>
    <p:sldId id="3201" r:id="rId17"/>
    <p:sldId id="3166" r:id="rId18"/>
    <p:sldId id="3165" r:id="rId19"/>
    <p:sldId id="3202" r:id="rId20"/>
    <p:sldId id="3174" r:id="rId21"/>
    <p:sldId id="3203" r:id="rId22"/>
    <p:sldId id="3175" r:id="rId23"/>
    <p:sldId id="3176" r:id="rId24"/>
    <p:sldId id="3178" r:id="rId25"/>
    <p:sldId id="3204" r:id="rId26"/>
    <p:sldId id="3180" r:id="rId27"/>
    <p:sldId id="3181" r:id="rId28"/>
    <p:sldId id="3205" r:id="rId29"/>
    <p:sldId id="3182" r:id="rId30"/>
    <p:sldId id="3158" r:id="rId31"/>
    <p:sldId id="3183" r:id="rId32"/>
    <p:sldId id="3184" r:id="rId33"/>
    <p:sldId id="3110" r:id="rId34"/>
    <p:sldId id="3245" r:id="rId35"/>
    <p:sldId id="3210" r:id="rId36"/>
    <p:sldId id="3230" r:id="rId37"/>
    <p:sldId id="3112" r:id="rId38"/>
    <p:sldId id="3232" r:id="rId39"/>
    <p:sldId id="3220" r:id="rId40"/>
    <p:sldId id="3224" r:id="rId41"/>
    <p:sldId id="3221" r:id="rId42"/>
    <p:sldId id="3223" r:id="rId43"/>
    <p:sldId id="3225" r:id="rId44"/>
    <p:sldId id="3227" r:id="rId45"/>
    <p:sldId id="3226" r:id="rId46"/>
    <p:sldId id="3228" r:id="rId47"/>
    <p:sldId id="3229" r:id="rId48"/>
    <p:sldId id="3211" r:id="rId49"/>
    <p:sldId id="3185" r:id="rId50"/>
    <p:sldId id="3244" r:id="rId51"/>
    <p:sldId id="3189" r:id="rId52"/>
    <p:sldId id="1428" r:id="rId53"/>
    <p:sldId id="3235" r:id="rId54"/>
    <p:sldId id="3246" r:id="rId55"/>
    <p:sldId id="2778" r:id="rId56"/>
    <p:sldId id="2431" r:id="rId57"/>
    <p:sldId id="3236" r:id="rId58"/>
    <p:sldId id="3139" r:id="rId59"/>
    <p:sldId id="3234" r:id="rId60"/>
    <p:sldId id="2821" r:id="rId61"/>
    <p:sldId id="2822" r:id="rId62"/>
    <p:sldId id="2823" r:id="rId63"/>
    <p:sldId id="3243" r:id="rId64"/>
    <p:sldId id="3190" r:id="rId65"/>
    <p:sldId id="3247" r:id="rId66"/>
    <p:sldId id="3241" r:id="rId67"/>
    <p:sldId id="3240" r:id="rId68"/>
    <p:sldId id="3191" r:id="rId69"/>
    <p:sldId id="3188" r:id="rId70"/>
    <p:sldId id="3242" r:id="rId71"/>
    <p:sldId id="3187" r:id="rId72"/>
    <p:sldId id="3233" r:id="rId73"/>
    <p:sldId id="3212" r:id="rId74"/>
    <p:sldId id="3214" r:id="rId75"/>
    <p:sldId id="3215" r:id="rId76"/>
    <p:sldId id="3219" r:id="rId77"/>
    <p:sldId id="3216" r:id="rId78"/>
    <p:sldId id="3217" r:id="rId79"/>
    <p:sldId id="3218" r:id="rId80"/>
    <p:sldId id="3213" r:id="rId81"/>
    <p:sldId id="3248" r:id="rId82"/>
    <p:sldId id="3249" r:id="rId83"/>
    <p:sldId id="3250" r:id="rId84"/>
    <p:sldId id="3251" r:id="rId85"/>
    <p:sldId id="3206" r:id="rId86"/>
    <p:sldId id="3209" r:id="rId87"/>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FFEED-06C4-4FA7-A0C0-C2801057546D}" type="doc">
      <dgm:prSet loTypeId="urn:microsoft.com/office/officeart/2005/8/layout/arrow2" loCatId="process" qsTypeId="urn:microsoft.com/office/officeart/2005/8/quickstyle/simple1" qsCatId="simple" csTypeId="urn:microsoft.com/office/officeart/2005/8/colors/accent1_2" csCatId="accent1" phldr="1"/>
      <dgm:spPr/>
    </dgm:pt>
    <dgm:pt modelId="{2768FB35-BB39-4877-83FF-51D3BC501FAE}">
      <dgm:prSet phldrT="[Text]" custT="1"/>
      <dgm:spPr/>
      <dgm:t>
        <a:bodyPr/>
        <a:lstStyle/>
        <a:p>
          <a:pPr algn="l"/>
          <a:endParaRPr lang="en-IN" sz="2200" dirty="0">
            <a:latin typeface="Arial" panose="020B0604020202020204" pitchFamily="34" charset="0"/>
            <a:cs typeface="Arial" panose="020B0604020202020204" pitchFamily="34" charset="0"/>
          </a:endParaRPr>
        </a:p>
        <a:p>
          <a:pPr algn="l"/>
          <a:r>
            <a:rPr lang="en-IN" sz="2200" dirty="0">
              <a:latin typeface="Arial" panose="020B0604020202020204" pitchFamily="34" charset="0"/>
              <a:cs typeface="Arial" panose="020B0604020202020204" pitchFamily="34" charset="0"/>
            </a:rPr>
            <a:t>Self-exploration</a:t>
          </a:r>
        </a:p>
        <a:p>
          <a:pPr algn="l"/>
          <a:r>
            <a:rPr lang="en-IN" sz="2200" dirty="0">
              <a:latin typeface="Arial" panose="020B0604020202020204" pitchFamily="34" charset="0"/>
              <a:cs typeface="Arial" panose="020B0604020202020204" pitchFamily="34" charset="0"/>
            </a:rPr>
            <a:t>Self-verification</a:t>
          </a:r>
          <a:endParaRPr lang="en-US" sz="2200" dirty="0">
            <a:latin typeface="Arial" panose="020B0604020202020204" pitchFamily="34" charset="0"/>
            <a:cs typeface="Arial" panose="020B0604020202020204" pitchFamily="34" charset="0"/>
          </a:endParaRPr>
        </a:p>
      </dgm:t>
    </dgm:pt>
    <dgm:pt modelId="{F32652CA-E48F-43FE-BE6F-776716D370A1}" type="sibTrans" cxnId="{0593B60C-2606-4BAF-8151-4C274CD21265}">
      <dgm:prSet/>
      <dgm:spPr/>
      <dgm:t>
        <a:bodyPr/>
        <a:lstStyle/>
        <a:p>
          <a:endParaRPr lang="en-US"/>
        </a:p>
      </dgm:t>
    </dgm:pt>
    <dgm:pt modelId="{8839F2FD-03E0-4C76-B9E2-8D6AF8C1825E}" type="parTrans" cxnId="{0593B60C-2606-4BAF-8151-4C274CD21265}">
      <dgm:prSet/>
      <dgm:spPr/>
      <dgm:t>
        <a:bodyPr/>
        <a:lstStyle/>
        <a:p>
          <a:endParaRPr lang="en-US"/>
        </a:p>
      </dgm:t>
    </dgm:pt>
    <dgm:pt modelId="{300BE1DF-F95C-4294-B7B2-414435B37623}" type="pres">
      <dgm:prSet presAssocID="{40BFFEED-06C4-4FA7-A0C0-C2801057546D}" presName="arrowDiagram" presStyleCnt="0">
        <dgm:presLayoutVars>
          <dgm:chMax val="5"/>
          <dgm:dir/>
          <dgm:resizeHandles val="exact"/>
        </dgm:presLayoutVars>
      </dgm:prSet>
      <dgm:spPr/>
    </dgm:pt>
    <dgm:pt modelId="{2A955A47-7CE2-4860-A01D-62BBA8464478}" type="pres">
      <dgm:prSet presAssocID="{40BFFEED-06C4-4FA7-A0C0-C2801057546D}" presName="arrow" presStyleLbl="bgShp" presStyleIdx="0" presStyleCnt="1" custAng="20849662" custScaleX="88924" custScaleY="111273" custLinFactNeighborY="-4709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F0A94F12-F38A-4A41-9196-035EE76970A5}" type="pres">
      <dgm:prSet presAssocID="{40BFFEED-06C4-4FA7-A0C0-C2801057546D}" presName="arrowDiagram1" presStyleCnt="0">
        <dgm:presLayoutVars>
          <dgm:bulletEnabled val="1"/>
        </dgm:presLayoutVars>
      </dgm:prSet>
      <dgm:spPr/>
    </dgm:pt>
    <dgm:pt modelId="{A8E522E8-1F14-44A0-B047-FE306DBA4564}" type="pres">
      <dgm:prSet presAssocID="{2768FB35-BB39-4877-83FF-51D3BC501FAE}" presName="bullet1" presStyleLbl="node1" presStyleIdx="0" presStyleCnt="1"/>
      <dgm:spPr>
        <a:noFill/>
        <a:ln>
          <a:noFill/>
        </a:ln>
      </dgm:spPr>
    </dgm:pt>
    <dgm:pt modelId="{B9E412D0-037D-4499-ADA3-38A4AD291868}" type="pres">
      <dgm:prSet presAssocID="{2768FB35-BB39-4877-83FF-51D3BC501FAE}" presName="textBox1" presStyleLbl="revTx" presStyleIdx="0" presStyleCnt="1" custScaleX="187112" custLinFactNeighborX="-56444" custLinFactNeighborY="-55077">
        <dgm:presLayoutVars>
          <dgm:bulletEnabled val="1"/>
        </dgm:presLayoutVars>
      </dgm:prSet>
      <dgm:spPr/>
    </dgm:pt>
  </dgm:ptLst>
  <dgm:cxnLst>
    <dgm:cxn modelId="{0593B60C-2606-4BAF-8151-4C274CD21265}" srcId="{40BFFEED-06C4-4FA7-A0C0-C2801057546D}" destId="{2768FB35-BB39-4877-83FF-51D3BC501FAE}" srcOrd="0" destOrd="0" parTransId="{8839F2FD-03E0-4C76-B9E2-8D6AF8C1825E}" sibTransId="{F32652CA-E48F-43FE-BE6F-776716D370A1}"/>
    <dgm:cxn modelId="{8DD73990-654E-4348-BD96-6CA2875C80FC}" type="presOf" srcId="{40BFFEED-06C4-4FA7-A0C0-C2801057546D}" destId="{300BE1DF-F95C-4294-B7B2-414435B37623}" srcOrd="0" destOrd="0" presId="urn:microsoft.com/office/officeart/2005/8/layout/arrow2"/>
    <dgm:cxn modelId="{AD23DDAC-3DBC-4460-8191-E58EFE966717}" type="presOf" srcId="{2768FB35-BB39-4877-83FF-51D3BC501FAE}" destId="{B9E412D0-037D-4499-ADA3-38A4AD291868}" srcOrd="0" destOrd="0" presId="urn:microsoft.com/office/officeart/2005/8/layout/arrow2"/>
    <dgm:cxn modelId="{B0031F8C-32F1-4B6E-89AF-687AC2DFE396}" type="presParOf" srcId="{300BE1DF-F95C-4294-B7B2-414435B37623}" destId="{2A955A47-7CE2-4860-A01D-62BBA8464478}" srcOrd="0" destOrd="0" presId="urn:microsoft.com/office/officeart/2005/8/layout/arrow2"/>
    <dgm:cxn modelId="{BE2D8C25-AF99-4D39-AE30-5BFBB9DF4384}" type="presParOf" srcId="{300BE1DF-F95C-4294-B7B2-414435B37623}" destId="{F0A94F12-F38A-4A41-9196-035EE76970A5}" srcOrd="1" destOrd="0" presId="urn:microsoft.com/office/officeart/2005/8/layout/arrow2"/>
    <dgm:cxn modelId="{DF147039-3403-4C66-80D5-F6FBAB279C6D}" type="presParOf" srcId="{F0A94F12-F38A-4A41-9196-035EE76970A5}" destId="{A8E522E8-1F14-44A0-B047-FE306DBA4564}" srcOrd="0" destOrd="0" presId="urn:microsoft.com/office/officeart/2005/8/layout/arrow2"/>
    <dgm:cxn modelId="{DF237F20-F245-4C79-B13F-9831BB02235D}" type="presParOf" srcId="{F0A94F12-F38A-4A41-9196-035EE76970A5}" destId="{B9E412D0-037D-4499-ADA3-38A4AD29186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5A47-7CE2-4860-A01D-62BBA8464478}">
      <dsp:nvSpPr>
        <dsp:cNvPr id="0" name=""/>
        <dsp:cNvSpPr/>
      </dsp:nvSpPr>
      <dsp:spPr>
        <a:xfrm rot="20849662">
          <a:off x="161945" y="920531"/>
          <a:ext cx="3548934" cy="2775548"/>
        </a:xfrm>
        <a:prstGeom prst="swooshArrow">
          <a:avLst>
            <a:gd name="adj1" fmla="val 25000"/>
            <a:gd name="adj2" fmla="val 25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1">
          <a:scrgbClr r="0" g="0" b="0"/>
        </a:fillRef>
        <a:effectRef idx="0">
          <a:scrgbClr r="0" g="0" b="0"/>
        </a:effectRef>
        <a:fontRef idx="minor"/>
      </dsp:style>
    </dsp:sp>
    <dsp:sp modelId="{A8E522E8-1F14-44A0-B047-FE306DBA4564}">
      <dsp:nvSpPr>
        <dsp:cNvPr id="0" name=""/>
        <dsp:cNvSpPr/>
      </dsp:nvSpPr>
      <dsp:spPr>
        <a:xfrm>
          <a:off x="2986039" y="2741650"/>
          <a:ext cx="295332" cy="29533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412D0-037D-4499-ADA3-38A4AD291868}">
      <dsp:nvSpPr>
        <dsp:cNvPr id="0" name=""/>
        <dsp:cNvSpPr/>
      </dsp:nvSpPr>
      <dsp:spPr>
        <a:xfrm>
          <a:off x="0" y="1875438"/>
          <a:ext cx="2987037" cy="18408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490" bIns="0" numCol="1" spcCol="1270" anchor="t" anchorCtr="0">
          <a:noAutofit/>
        </a:bodyPr>
        <a:lstStyle/>
        <a:p>
          <a:pPr marL="0" lvl="0" indent="0" algn="l" defTabSz="977900">
            <a:lnSpc>
              <a:spcPct val="90000"/>
            </a:lnSpc>
            <a:spcBef>
              <a:spcPct val="0"/>
            </a:spcBef>
            <a:spcAft>
              <a:spcPct val="35000"/>
            </a:spcAft>
            <a:buNone/>
          </a:pPr>
          <a:endParaRPr lang="en-IN" sz="2200"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Self-exploration</a:t>
          </a: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Self-verification</a:t>
          </a:r>
          <a:endParaRPr lang="en-US" sz="2200" kern="1200" dirty="0">
            <a:latin typeface="Arial" panose="020B0604020202020204" pitchFamily="34" charset="0"/>
            <a:cs typeface="Arial" panose="020B0604020202020204" pitchFamily="34" charset="0"/>
          </a:endParaRPr>
        </a:p>
      </dsp:txBody>
      <dsp:txXfrm>
        <a:off x="89862" y="1965300"/>
        <a:ext cx="2807313" cy="166111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8/5/2024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23T16:35:36.05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C00000"/>
    </inkml:brush>
  </inkml:definitions>
  <inkml:trace contextRef="#ctx0" brushRef="#br0">1971 1674 73 0,'-1'0'171'16,"1"0"-19"-16,0 0-20 0,0 0-10 0,0 0-5 16,0 0-2-16,0 0 0 0,0 0-1 0,0 0-7 15,0 0-4-15,0-2-9 0,0 2-4 16,1-1-5-16,-1 1-4 0,0-2-1 0,0 2-1 15,0 0 0-15,0 0-2 0,0 0-5 16,0 0-3-16,0-1-4 0,0 1-3 0,0 0-7 16,0 0-3-16,0 0 1 0,0 0-1 15,0 0 1-15,-1 0-2 0,1 0 2 0,-2 0-2 16,2 0-5-16,0 0-3 0,0 1-2 16,0-1 1-16,-2 0-1 0,2 0 3 0,0 0 7 15,-1 0 6-15,1 0 9 0,0 0 3 0,0 0-1 16,0 0 2-16,0 0 0 0,0 0-4 15,0 0-7-15,0 0-2 0,0 0 5 0,0 0-3 16,0 0-4-16,-2 0-2 0,2 0-3 16,0 0-4-16,0 0-8 0,0 0-8 0,0 0-7 15,0 0-4-15,0 0-4 0,0 0-4 16,0 0-3-16,0 0-1 0,0 0-1 0,0 0-1 16,0 0-5-16,0 0 0 0,-2 0-2 0,2 0-2 15,0 0-1-15,0 0 0 0,0 0 2 16,0 0-6-16,0 2-1 0,0-2 5 0,0 3 1 15,0 0 2-15,0 1 18 0,2 5 24 16,-2 0 25-16,3 3 19 0,-3 3 34 0,2 2 21 16,0-1 0-16,-1 2 3 0,2 1-3 0,2 1-4 15,-3 0-18-15,4 1-1 0,-3 0 1 16,0-2-15-16,0 1-14 0,-1-1-16 0,0-1-13 16,-1-1-12-16,1-1-9 0,-1 0-5 15,1-2-3-15,-2 0 2 0,3-2-2 0,-3-2-9 16,0 1-6-16,2-2-2 0,-2 0-4 0,0-5 0 15,0 2-1-15,0-2-4 0,0 1-2 16,0-2 1-16,0-1-1 0,0-1-3 16,0 1 0-16,0-1 2 0,0-1 4 0,0 0-2 15,0 0-1-15,0 0 1 0,0 0 2 0,0 0-2 16,0 0-3-16,0 0 0 0,0 0 1 16,0 0-2-16,0 0-4 0,0-1 2 0,0 1-6 15,0-2-14-15,0 2-31 0,0 0-50 0,0-1-90 16,0 1-110-16,0-3-90 0,0 0-99 15,0-3-122-15,0 1-87 0,0 1-34 0,0-3 46 16,0 3 59-16,0-3 93 0,0-1 144 16</inkml:trace>
  <inkml:trace contextRef="#ctx0" brushRef="#br0" timeOffset="1347.42">1943 1739 154 0,'-2'-1'200'0,"-1"1"-6"0,1 0-44 15,2-1-24-15,-3-1 0 0,3 2 9 0,0-1 12 16,-2 1 7-16,2-2 0 0,0 1-10 16,0 1-13-16,0 0-17 0,0-2-17 0,0 2-10 15,0-1-2-15,0 1-2 0,0 0-4 0,0 0-2 16,0 0-6-16,0 0-11 0,0 0-16 15,0 0-7-15,0 0-9 0,0 0-9 16,0 0-1-16,0 0-1 0,2-2-3 0,-2 1-5 16,2-3-2-16,-1 3-1 0,3-2-5 0,-1 2-3 15,0-1 2-15,2-1 1 0,-2 2 1 16,3-2 0-16,-3 1 0 0,2-1 2 0,-2 2-2 16,2-2-2-16,0 0 2 0,2 1-1 15,1 1-2-15,-3-2-2 0,3 0 2 0,1 1 1 16,-1-1-1-16,2 0 2 0,0 2 1 0,2-1 0 15,-1 1-2-15,0-1 0 0,0 1 1 16,1 1-1-16,0-2 0 0,-1 1-1 16,-3 1 0-16,1 0 0 0,-1 0-3 0,-1 1 1 15,-1 1 0-15,2-1 3 0,-2 2 1 0,-1 0 0 16,0 2 0-16,0 1 2 0,-2-2-1 16,0 2 2-16,3 0 0 0,-3 0 3 0,-1 0 1 15,-1 2 3-15,1-2-1 0,-2 1-1 16,0 1 5-16,0-1 2 0,-2 1 4 0,1-1 0 15,-1 2 5-15,-3-1 1 0,-1-1-3 16,2 1-3-16,-3-1-3 0,1 0-4 0,-1 1-2 16,-3-2-6-16,0 2 0 0,2-2-1 0,-3 1-1 15,2-3-1-15,-3 3 0 0,0-3 1 16,2 2-2-16,2 0-1 0,-2-1 1 16,0-1 1-16,2-1 1 0,-1 2 1 0,2-2-1 15,1-2-1-15,1 1 0 0,0-1-2 0,0 1 1 16,3-1 1-16,-2-1 0 0,3 0 3 15,-1 0 2-15,2 0 2 0,-3 0 2 0,3 0 0 16,0 0 0-16,-2 0-1 0,2 0 2 0,0 0-1 16,0-1-2-16,0 1 2 0,0-2-1 15,0 2-3-15,0 0-1 0,2-1-2 16,-2-1-3-16,2 1-1 0,-1-2-3 0,2 1 1 16,3 0-1-16,-1 0 0 0,0-1 3 0,0 1 0 15,3-1 0-15,1 0 0 0,-1 2 0 16,0-3 0-16,2 3 0 0,-1 0 0 0,0-1-1 15,1 2-2-15,1 0 3 0,0 0-1 16,0 0-1-16,0 2 2 0,-1-1 2 0,-1 0 0 16,2 3-1-16,-3 0-1 0,0 1 0 0,1 0-2 15,-2 2 1-15,-1-1 1 0,-1-2 2 16,0 2 1-16,1 0 1 0,-1 2 2 0,-2 1 1 16,0-2 3-16,0 2 4 0,-3 0 6 15,2 0 3-15,-2 0 5 0,-2 0 6 0,2 0 2 16,-3 2 0-16,-2-4 4 0,-1 4 5 15,0-2-1-15,1 0 2 0,-3-2-4 0,0 2-2 16,-1-1-5-16,-1-1-7 0,2 1-2 0,-4-2-6 16,2 0 3-16,-1 0 0 0,-1-2 3 15,0 1 0-15,4-1 4 0,-4 1 9 16,2-2 3-16,2 0 4 0,-4-3 2 0,1 1 4 16,-2-1 3-16,0 2-3 0,2-2-4 0,-1 0-3 15,1 0-5-15,-1 0-7 0,-2-2-3 16,3 2-8-16,-1-1-5 0,1-1 0 0,-1 1-6 15,3 1 1-15,-1-2-3 0,2 1 1 16,2-1 2-16,-1 2 0 0,2-2-2 0,0 2 1 16,0-1 0-16,3 1-4 0,1 0 0 0,-1 0-7 15,2-1 5-15,-1 1-4 0,1-2-3 16,0 2-5-16,0 0-8 0,0-1-10 16,0 1-27-16,0-2-39 0,0 2-47 0,0 0-51 15,0 0-37-15,0 0-67 0,1-1-97 0,1-1-90 16,-2 1-79-16,1-1-14 0,1 1 12 15,3-1 59-15,-2-2 112 0</inkml:trace>
  <inkml:trace contextRef="#ctx0" brushRef="#br0" timeOffset="2614.16">2270 1750 149 0,'0'0'233'0,"0"0"16"16,0 0-14-16,1 0-7 0,-1 0 8 0,0-1 16 15,2 1 6-15,-2 0-5 0,0-2-26 16,0 2-34-16,0-1-39 0,0 1-37 0,0 0-24 16,2-2-17-16,-1 1-1 0,1-3 0 15,-2 2 4-15,3-3-4 0,0 2-2 0,-1 0 3 16,1-2-3-16,3 1-4 0,-3 0-9 16,0-1-1-16,2-1-7 0,0 0-6 0,-2 0-10 15,4 0-5-15,-4-1-6 0,3 2-6 0,-1-3-5 16,-2 4-5-16,0 0-5 0,-1-2-2 15,1 0-1-15,-1 1-1 0,1 2 2 16,-2-1 1-16,1 0 1 0,1 3-4 0,-2-2 1 16,-1 2 1-16,0-1-1 0,0 2-3 0,0 0-1 15,0 0 1-15,0 0-2 0,0 0 0 16,0 3-2-16,0 0 11 0,2 3 16 0,1 0 32 16,2 5 31-16,0-1 13 0,1 1 9 15,1 1-1-15,0 1-13 0,0 1-25 0,-1 1-21 16,0-1-14-16,2 2-6 0,-3-1 4 15,1 0 0-15,-1 0 0 0,0-1-5 0,0 0 5 16,1 1-4-16,-3 0-9 0,3-2-4 0,-3 3-2 16,2-1-4-16,-1 0-3 0,-1-2 0 15,-2-1 1-15,2 2 2 0,0-2-5 0,-1-2 0 16,-2 1 4-16,0-1-1 0,0-1-3 16,0-1-4-16,0-3 4 0,0 2 0 0,0-3-1 15,0 2 1-15,0-1 2 0,0-2 3 16,0 0-3-16,-2 0 2 0,1 0-4 0,-1 1 3 15,-2-1-2-15,2-1-1 0,1 1 1 16,-1 0 3-16,0-2 2 0,-1 2-2 0,0-1 1 16,1 0 1-16,-1 0 0 0,-2 0 1 0,2-1-2 15,-3 1-2-15,3-1 3 0,-2-1-1 16,0 2 0-16,2-1-3 0,-2-1 2 0,2 2-2 16,0-1-1-16,0 1-2 0,-2-2 0 15,2 1-2-15,-2 0 1 0,2 1-2 0,-2 0-1 16,4-2 5-16,-3 1-1 0,2 1 1 0,0-2 1 15,-1 0-2-15,3 0 1 0,-2 0-5 16,2 0 1-16,-1 0 1 0,-1 0 2 0,2 0 0 16,0 0 1-16,0 0-1 0,0 0-1 15,0 0 1-15,0 0-3 0,0 0 0 0,0 0 0 16,0 0-3-16,0 0 2 0,0 0 1 16,0 0-2-16,0-2 1 0,3 2 0 0,-3-1 2 15,3 1-1-15,3-2-1 0,-1 0 4 0,3 0 2 16,2-1-2-16,2 0-1 0,1 0 1 15,1-2 0-15,0 1-1 0,2 1 0 0,-2-2 3 16,1 2 2-16,1-1 0 0,-2 2 2 16,0 0-1-16,0 0 0 0,0 0 2 0,-2-1-6 15,0 2 3-15,-4-1-1 0,0 1-5 0,-3-1 1 16,-2 2-3-16,0-1 3 0,0 1 0 16,-3 0 0-16,0 0 0 0,0 0 1 0,0 0-1 15,0 0-1-15,-3 0-6 0,3 0-1 16,0 0-9-16,-1 0-34 0,-1 1-52 0,0 1-84 15,1-2-79-15,-1 1-123 0,-1 1-165 16,0-4-128-16,-2 1-33 0,2-1 40 0,-2-1 57 16,1-1 111-16</inkml:trace>
  <inkml:trace contextRef="#ctx0" brushRef="#br0" timeOffset="14469.06">3976 633 81 0,'0'0'115'0,"0"0"-13"15,0 0-13-15,0 0-7 0,0 0-1 16,0 0 3-16,0 0 3 0,0 0-1 0,0 0 0 16,0 0 0-16,0 0-3 0,0 0-4 15,0 0-2-15,0 0 0 0,0 0-4 16,0 0-3-16,0 0 2 0,0 0 0 0,0 0 1 16,0 0 2-16,0 0 1 0,0 0 0 15,0 0-6-15,0 0-8 0,0 0-10 0,0 0-12 16,0 0-9-16,0 0-10 0,0 0-8 15,0 0-6-15,0 0-7 0,0 0-2 16,0 0-5-16,0 1 0 0,0 0-2 0,0 3 4 16,0-1 18-16,0 3 28 0,2-1 26 15,-1 5 31-15,1-2 24 0,-1 5 25 16,1-1 21-16,0 0-4 0,-1 3 0 0,2 1-15 16,2-1 2-16,-5 2-7 0,5-3-24 15,-2 3-15-15,-2-3-10 0,1-1-8 0,1 1-5 16,-3-1-1-16,2-1 0 0,-2-2-1 15,2 0-7-15,-2-3-2 0,1 1-19 0,-1-2-21 16,0-2-11-16,0 1-7 0,0-2-2 16,0 0-4-16,0-2-1 0,0 1 1 15,0-1-1-15,0-1 1 0,0 0 2 0,0 0-2 16,0 0-1-16,0 0 1 0,0 0-3 16,0 0-4-16,0 0-24 0,0 0-36 0,0 0-47 15,0 0-62-15,0-1-63 0,0-1-97 16,-1-1-126-16,-1-1-121 0,0-2-52 0,-1 1 10 15,1-2 34-15,1-2 86 0,-2-2 138 16</inkml:trace>
  <inkml:trace contextRef="#ctx0" brushRef="#br0" timeOffset="15070.26">3921 639 23 0,'0'0'173'0,"0"0"8"0,0 0-46 16,0 0-43-16,0 0-26 0,0 0-7 0,0 0 2 16,0 0 6-16,3 0 4 0,1 0 2 15,0 0-2-15,0 0-6 0,3 0 2 0,2 0-2 16,2 0 1-16,0 1-3 0,5 1-1 16,-2 1 1-16,4 0-3 0,-1 1 9 0,2 1 7 15,-1 1 6-15,2 1 10 0,-1 2 8 16,0 0-2-16,0 2-12 0,-3-1-11 15,3 1-9-15,-5 1-13 0,-3-2-16 0,0 2-1 16,-1-1 0-16,-3 1 0 0,0 0 5 16,-4-2 14-16,-1 1 12 0,-2-1 6 15,-2 2 17-15,-3-1 16 0,-3-1 6 0,-2 1 1 16,-2-1-3-16,-2 2-7 0,0-3-14 16,-2 2-16-16,0-2-17 0,-1 0-11 0,1 0-7 15,-1-2-3-15,2 1-6 0,0-3-4 16,0 2 2-16,3-3-3 0,-1 1-4 15,2-3-5-15,2 2-3 0,-1-1 0 0,5-2-2 16,-1-1 1-16,3 2 0 0,-2-2 0 16,4 0 2-16,-1 0-5 0,2 0-3 0,0 0-21 15,0 0-21-15,0 0-38 0,0-2-43 16,3-1-40-16,3-2-77 0,-1 1-95 0,1-2-96 16,1 2-90-16,-1-2-27 0,2 0 7 15,0 0 60-15,0-2 103 0</inkml:trace>
  <inkml:trace contextRef="#ctx0" brushRef="#br0" timeOffset="15412.12">4294 751 109 0,'0'0'242'0,"0"0"21"0,0 0-30 16,0 0-47-16,0 0-36 0,0 0-16 0,0 0-2 15,0 0 2-15,0 0-2 0,3 0 3 16,-2 2 17-16,1-1 5 0,1 5 0 0,2-1-3 16,0 2 3-16,1 1-2 0,1 2-24 15,0-1-21-15,1 2-18 0,0-1-15 16,0 2-10-16,3-1-16 0,-3-1-13 0,2-1-6 15,0 0-9-15,0-3-3 0,-2 2-10 16,4-4-2-16,-2 1-9 0,-2-3-12 16,3 2-23-16,-3-3-30 0,0-1-47 0,0-1-84 15,-1-3-92-15,0 0-72 0,-4 0-52 16,0-2-30-16,-3 0-18 0,0-2 49 0,0 0 77 16,0 1 76-16</inkml:trace>
  <inkml:trace contextRef="#ctx0" brushRef="#br0" timeOffset="15714.59">4496 745 24 0,'0'-1'216'0,"0"-1"27"0,0 2-19 15,0 0-35-15,0 0-29 0,0 0 1 16,0 2 41-16,0 0 26 0,0 5 19 16,0 0 19-16,0 2 47 0,0 2 4 0,0 1-40 15,0 3-12-15,0-1-9 0,0 5-16 16,0-1-45-16,-1 1-21 0,-1 0-15 0,0 3-27 15,2-1-19-15,-1 0-17 0,-1-3-17 16,2 0-26-16,0-2-16 0,-2 0-10 16,2-2-12-16,-1 1-6 0,1-3 0 0,-2 0-1 15,2-1-3-15,0-2-6 0,-1 0-17 16,-2-3-39-16,3-1-58 0,-2 2-62 0,2-3-64 16,-1-1-50-16,1 0-61 0,1-3-81 15,-1 0-82-15,0 0-62 0,-1 0-3 0,1-3 18 16,0 0 58-16,1 0 111 0</inkml:trace>
  <inkml:trace contextRef="#ctx0" brushRef="#br0" timeOffset="16324.2">4651 828 112 0,'0'-2'271'0,"0"2"18"0,0 0-9 16,0 0-77-16,0 0-63 0,0 0-22 0,0 2 2 16,0 1 18-16,0 1 32 0,0 1 19 15,2 1 5-15,-2 0-13 0,1 0-22 0,-1 3-22 16,2 0-31-16,0 1-12 0,-1 0 4 15,1 1-3-15,1 3 2 0,0-4-5 16,-2 4-2-16,1-2-16 0,1 1-21 0,0-1-16 16,-1-1-15-16,1-2-6 0,-1 1-7 15,-1-1 0-15,1-2-3 0,1 0-1 0,-3-1-2 16,2-2-3-16,-1 1 0 0,-1-2 0 16,2-2 2-16,-2 1 5 0,0-2 2 15,2 0 4-15,-2 0 3 0,0-3 3 0,2 0 1 16,-2-2-5-16,2-2-2 0,-2-3-4 15,3-1-5-15,-3-4-8 0,3-2-5 0,-1 1-6 16,1-2-5-16,-1 0-2 0,3 0-2 16,-2 3 2-16,2 0 0 0,1-2 9 0,-2 5 2 15,1 2 2-15,0-1 4 0,0 5 2 16,-2-2 0-16,0 4-1 0,3 1-1 16,-3 2 2-16,1-1-1 0,0 2 2 0,1 3-3 15,2 0 2-15,0 1 0 0,-2 3 5 16,3 0 1-16,-3 2 11 0,1 0 12 0,2 2 4 15,-3-1 7-15,1 1 3 0,-1-1 5 16,0 2-6-16,-2-1-5 0,3-1-3 16,-3 1-4-16,0-2-6 0,-1 0-5 0,1-2-3 15,-1-1-6-15,-1 0-7 0,-1-1-7 16,0 1-25-16,0-3-44 0,0 1-39 0,0-1-37 16,0-1-61-16,2-1-81 0,-2-1-72 15,0 0-61-15,-2 0-66 0,2 0-17 16,0 0 33-16,0-1 72 0,0-2 90 0</inkml:trace>
  <inkml:trace contextRef="#ctx0" brushRef="#br0" timeOffset="17042.09">5213 876 210 0,'1'-3'399'0,"1"0"44"0,-2-2 31 15,0 2-68-15,-2-1-112 0,2-1-85 16,-3 2-48-16,1-1-23 0,-1 1-8 16,0-2-4-16,-2 2-11 0,0 0-16 0,-1 0-20 15,0 3-19-15,-1 0-23 0,-1 0-21 16,-2 3-10-16,-2 0-5 0,1 2 1 16,-1 2 1-16,-1 2 1 0,1 2 3 0,0 0 1 15,4 3 1-15,-1 1-2 0,1 0-2 16,2 2-1-16,1-4-3 0,3 2 1 0,1 0 1 15,1-1-1-15,1-4 3 0,3 1-2 16,0-1 2-16,1-1 1 0,4-1-3 16,-1-1-2-16,0-1-2 0,2-1 1 0,2 1-2 15,0-3 1-15,0 0 1 0,-1-3 0 16,-1-2 4-16,2 1-3 0,-2-4 1 0,0-1 3 16,-1 2-1-16,-3-6 1 0,0 2 0 15,-1-3 3-15,0-1 0 0,-2 0-1 16,-3-1 0-16,2 1 4 0,-2 1 2 0,0 1-1 15,-2-1 10-15,2 2 11 0,-3 2 8 0,2 1-2 16,-1 0 1-16,0 0 4 0,-1 1-11 16,1 2-11-16,1 2-3 0,-1-2-1 15,-1-1-3-15,3 3-4 0,-2 0 5 0,1-1-1 16,-1 1-6-16,2-1 4 0,0 1-1 16,-1-1 3-16,1 2 1 0,0 0 4 15,0-1 1-15,0 1-4 0,0 0 2 0,0 0 2 16,0 0 1-16,0 0 4 0,-2 0 7 15,2 0 5-15,0 0 4 0,0 0 0 0,0 0-1 16,0 0-2-16,0 0 0 0,0 0-4 16,0 0-2-16,0 0-2 0,0 0-4 15,0 0-6-15,0 0-7 0,0 0-7 0,0 0-9 16,0 0-11-16,0 0-3 0,0 1-6 16,0 2 2-16,0 0 1 0,0 1 4 0,2 4 7 15,-1 0 0-15,1 1 9 0,-1 1-3 16,1 1 1-16,0-1 2 0,-1 1-1 0,1-1 4 15,1 1-3-15,2 1 4 0,-2-3 2 16,0 1 2-16,2-1 1 0,-2 0-3 16,2-1 0-16,-2-3-12 0,2 3-36 0,0-2-56 15,-2-1-71-15,0 1-62 0,3-3-109 16,-3 0-138-16,0-2-119 0,2-1-33 0,-2 0 22 16,1 0 38-16,-1-3 97 0</inkml:trace>
  <inkml:trace contextRef="#ctx0" brushRef="#br0" timeOffset="17785.74">5380 880 98 0,'0'0'223'0,"1"0"7"0,1 0-29 0,-2 2-76 16,3 1-28-16,-1 0 12 0,1 1 22 0,0 2 26 16,2 0 19-16,-2 2 30 0,2 1-6 15,-1 0-20-15,1 1-16 0,0 1-16 0,-2 1-17 16,2 0-33-16,0-2-16 0,-1 1-18 16,1-1-18-16,-2 1-13 0,1-1-6 15,-3-1-3-15,1 0-5 0,-1-3-6 0,-1-1-4 16,2 1-2-16,-2-3 0 0,2 0-2 15,-1 0-2-15,-1 0 1 0,0-3-2 0,0 0 2 16,0 0 3-16,0 0 0 0,2-2 0 16,-2-2 2-16,0-2 0 0,1 0-2 0,1-5-11 15,1-1-12-15,-2 0-9 0,1-3-10 16,1 2-5-16,-1-2-1 0,-1 1 5 16,3 2 7-16,-1 0 9 0,0 2 11 0,0 1 1 15,0 3 5-15,1 0 0 0,0 1 5 16,-1 2-1-16,0 2 0 0,1 1 3 0,-1 1 2 15,2 2 4-15,-1 2 3 0,4 1 7 16,-2 3 11-16,-1 0 19 0,3 1 14 16,-3 4 7-16,3-4 1 0,-2 2 2 0,-1 0-6 15,1-1-16-15,-2 1-16 0,0-5-6 16,2 2-6-16,-4-1-7 0,1-4-5 0,0 0-2 16,-1 1-1-16,-2-2-1 0,3-1 1 15,-3-1 8-15,2-1 7 0,-1 0 2 16,-1 0 0-16,2-3 1 0,1 0-2 0,2-3-6 15,-1-3-8-15,1 0-4 0,0-3-6 16,0-1-3-16,0-1-5 0,1 1 0 0,0-1 0 16,0 1-2-16,1 2 2 0,-2 1 2 15,1 2 2-15,2 2-1 0,-4 0 2 16,3 3-3-16,-1 2 0 0,-1 1 2 0,4 1 2 16,-4 2 3-16,3 3 5 0,0 2 8 15,0-2 8-15,-2 2 1 0,2 3 1 0,0 0 0 16,0-2-4-16,-2 3-3 0,2-2-6 15,-1 1 0-15,-1-2-1 0,0 1-3 16,0-2 0-16,-1 1-5 0,0-3-12 0,0-1-36 16,1 2-42-16,-2-3-47 0,1-1-81 15,0-1-123-15,0-1-104 0,0-1-88 0,0-1-22 16,2-2 14-16,1-2 62 0,0-3 115 16</inkml:trace>
  <inkml:trace contextRef="#ctx0" brushRef="#br0" timeOffset="18013.12">6023 922 56 0,'2'3'249'0,"-2"0"28"0,0 2 37 0,0 1-52 16,0 1-21-16,0 0 5 0,0 3 16 16,1-2 20-16,-1 5 5 0,2-3-12 0,-2 1-50 15,2 1-40-15,-1-2-34 0,1 1-41 16,1-3-40-16,-1 3-30 0,-1-3-9 0,1 1-10 15,0-3-8-15,-1-2-5 0,1 2-20 16,1-1-31-16,-1-1-41 0,0-1-58 16,2 0-102-16,-1-1-119 0,-2-2-103 0,1 0-59 15,1-2-11-15,-1-1 33 0,1-3 87 16</inkml:trace>
  <inkml:trace contextRef="#ctx0" brushRef="#br0" timeOffset="18247.27">5976 736 50 0,'-6'-1'454'0,"1"-1"90"0,3 1 62 16,-1-1 31-16,3 0-137 0,-3 1-169 0,3 1-116 15,0-1-88-15,0 1-63 0,0 0-31 16,0 0-17-16,0 0-12 0,0 0-7 15,0 0-19-15,3 0-34 0,2 1-46 0,-2-1-103 16,2 0-132-16,1 1-132 0,-1 1-74 16,4 0-15-16,-1-1 19 0,2-1 89 0</inkml:trace>
  <inkml:trace contextRef="#ctx0" brushRef="#br0" timeOffset="18748.77">6319 904 221 0,'4'5'291'16,"-1"-1"47"-16,-2-2-4 0,2 1-27 0,-3-2-17 15,2-1 1-15,-2 0 11 0,0 0 12 16,0 0-5-16,0 0-16 0,0 0-20 16,0 0-20-16,0 0-23 0,0 0-32 0,0 0-18 15,0 0-18-15,0 0-8 0,0-1-12 16,-2 1-18-16,2 0-21 0,0 0-25 15,0 0-19-15,-3 0-18 0,3 0-10 0,0 0-9 16,-1 0-7-16,-1 0-5 0,2 0-6 16,-1 0-7-16,-1 0-6 0,0 0-2 0,2 0-4 15,-3 1-1-15,0 1 1 0,0-1 2 16,-2 2 1-16,-3 3 4 0,2 0 2 0,-2 0 2 16,1 3 3-16,-1 2-1 0,-1 1 0 15,1 0 2-15,2 1 0 0,-1 1-2 0,0-1-2 16,2 1 1-16,3-1 1 0,1 1-3 15,-1-1 3-15,2-1 2 0,0 0 0 0,3-1-3 16,-1-1 1-16,3-1-4 0,-2 0 1 16,3-3-5-16,0 2 1 0,2-2-2 15,-1-2 0-15,2-1-2 0,2 0-2 0,2 0 3 16,-1-3-4-16,3 0 2 0,-1 0 3 16,0 0 2-16,-1-1-8 0,-2-1-11 0,2 1-5 15,-1-2-10-15,-2 1-9 0,-2 1-15 16,1-1-15-16,-3 1-15 0,-1-1-28 0,-2 0-38 15,1 2-50-15,-3-1-40 0,1 0-83 16,-2-2-116-16,0 0-110 0,0 0-45 16,-2 0 9-16,1 0 30 0,-1-2 93 0</inkml:trace>
  <inkml:trace contextRef="#ctx0" brushRef="#br0" timeOffset="20075.59">7038 792 167 0,'0'0'269'0,"0"0"16"0,0-2-36 0,0 2-75 16,0 0-72-16,0 0-46 0,0 0-30 16,0 2-3-16,0-1 30 0,0 5 25 15,0 2 47-15,0 1 53 0,0 4 39 0,0 4 19 16,0 2-10-16,0 1-10 0,0 2-26 0,0 2-39 16,0 2-28-16,0-2-19 0,0 1-19 15,-2 1-11-15,2-4-12 0,-2-1-7 16,2 0-2-16,-2-3-3 0,1-1-1 0,1-4-7 15,0-1-8-15,-2-1-8 0,2-4-7 16,0-1-8-16,0 0-3 0,0-3 1 0,0 0 13 16,0-1 23-16,0-1 31 0,0-1 23 15,0 0 7-15,0-3 7 0,0 0-9 16,0-3-24-16,0-3-34 0,0-1-22 0,0-2-14 16,0-3-10-16,0-3-7 0,0-2-7 15,2-1-19-15,-2-1-19 0,0-2-18 0,1-3-14 16,-1 0-7-16,0 1 1 0,2-1 17 15,-2 2 16-15,0 2 18 0,2 1 14 0,0 1 10 16,0 3 7-16,1 1 3 0,0 2 3 16,-1 3 1-16,0 2 2 0,-1 1-2 0,-1 1-1 15,2 4-2-15,-1-1-3 0,-1 2-5 16,2 2 0-16,1 2 1 0,0 2-3 16,5 3 3-16,0 5 10 0,0 1 13 0,3 4 23 15,0 4 20-15,0 0 20 0,3 5 6 16,-4-3 7-16,1 4 4 0,1-1-12 0,0 1-12 15,-3-2-5-15,2 0-3 0,-1 0-8 16,-2-3-11-16,1 0-8 0,-3 0-6 0,2-3-11 16,-3-2-7-16,0 1-2 0,1-4-2 15,-3-1-4-15,-1 0-28 0,-1-2-52 0,-1 1-68 16,0 0-68-16,0-4-73 0,0-1-111 16,0 2-97-16,0-4-57 0,-3 2-37 15,0-3 10-15,-3 0 42 0,1-1 99 0,-1-4 113 16</inkml:trace>
  <inkml:trace contextRef="#ctx0" brushRef="#br0" timeOffset="20321.16">7024 1158 195 0,'-4'0'400'15,"-1"0"68"-15,3 0 44 0,-1 0-64 0,1 0-88 16,2 0-62-16,0-2-36 0,0 2-33 15,0 0-24-15,2-1-19 0,-1-1-24 0,4 1-37 16,3-1-41-16,0-1-28 0,5-1-17 16,1 1-11-16,2-2-7 0,0 1-4 15,1-1-3-15,-1 0-7 0,3 1-4 0,0 1-6 16,-2-1-16-16,2 2-41 0,-3-3-58 16,1 4-67-16,-4-2-130 0,4 0-141 15,-4 2-124-15,0-2-35 0,-2 0 17 0,2 1 47 16,-1-2 120-16</inkml:trace>
  <inkml:trace contextRef="#ctx0" brushRef="#br0" timeOffset="20799.08">7691 1038 149 0,'7'-2'376'0,"-2"1"71"16,-2-1 51-16,2 1-55 0,-4-4-54 15,1 2-31-15,-2 2-22 0,0-2-28 16,0 1-27-16,-2 1-23 0,1-1-42 0,-1 1-61 16,-1 1-61-16,-2-2-40 0,2 0-27 15,-4 1-18-15,1 1-6 0,-3-1-3 0,1 1-5 16,-2 1 2-16,-1 2-1 0,2-1 2 16,-1 2-5-16,-2-1 1 0,2 3 4 15,-1 0-1-15,-3 0 0 0,3 1-1 0,0 3 4 16,0-1-1-16,1 1-2 0,-1 0-1 15,5 1-1-15,-1 1 2 0,3-1-1 0,-1 1 2 16,3-2 1-16,-1 1 2 0,3 1-1 16,0-3 0-16,0 1 2 0,2-1 2 0,-1-1-3 15,4 1 2-15,-2-4 4 0,4 3 2 16,-1-2-2-16,3-1 2 0,-1 1 1 16,2-2-4-16,2 2 5 0,0-3-1 0,0-2-1 15,2 3-3-15,-1-4 1 0,3 1 2 16,-2-1-7-16,3 0 0 0,-4-1 2 15,4 1 1-15,-4 0-2 0,1-4 1 0,-1 3-2 16,-2 0-5-16,2-1-2 0,-4 1-10 16,-2-1-14-16,0 1-19 0,-2-1-26 0,0 2-31 15,-2 0-40-15,-1-1-37 0,-1-2-45 16,1-1-110-16,-2 2-108 0,0-3-96 16,0 1-38-16,-2-1 4 0,-1-1 37 0,2 0 118 15</inkml:trace>
  <inkml:trace contextRef="#ctx0" brushRef="#br0" timeOffset="21182.04">7810 714 291 0,'0'-4'335'0,"0"2"28"0,0 0-29 0,0 1-89 16,0-1-78-16,0 2-33 0,0 2 1 16,0-1 8-16,3 3 14 0,-1 3 27 0,1 2 46 15,0 4 20-15,2 2-5 0,0 3-7 16,1 2-3-16,0 1-7 0,1 1-26 0,-1 1-25 16,1 2-20-16,0-1-14 0,-1 0-18 15,1-2-22-15,-1 3-23 0,-1-4-16 0,1 1-10 16,-1-1-8-16,0-1-8 0,-2-1-9 15,2-2-3-15,-2-1-5 0,0 1-4 0,0-5-5 16,-3 1-5-16,2-2-1 0,-2-1-5 16,3 1-18-16,-2-3-43 0,-1 2-59 0,0-4-58 15,0 1-68-15,0-2-56 0,0-1-32 16,2-1-22-16,-2-1-30 0,0-1-37 16,0-1-42-16,0 0-46 0,0-1-12 0,-2-2 33 15,1-2 68-15,-2-1 87 0</inkml:trace>
  <inkml:trace contextRef="#ctx0" brushRef="#br0" timeOffset="21572.58">7778 1050 320 0,'-6'-5'407'0,"0"2"57"0,1-1 17 16,0 1-63-16,2 0-36 0,0-1-15 15,1 3-10-15,1 0-9 0,-2-1-14 0,1 2-32 16,2 0-62-16,0 0-68 0,-1 0-58 16,1 0-48-16,0 0-32 0,0 0-14 15,0 0-5-15,0 0-5 0,0 0 0 0,0 0 1 16,1 0 1-16,-1 0 0 0,2 0-1 16,4 0 3-16,0 0 3 0,2 0 7 0,5 0 1 15,1 0 2-15,3 2 0 0,1-2-4 16,4-2-5-16,-3 2-6 0,3 0-3 0,-1 0-2 15,-2 0-3-15,1 0-1 0,-3 0-2 16,0 0-1-16,-2 0 0 0,-4 0-3 16,1 0-2-16,-5 0-1 0,1 0 2 0,-5 0-5 15,1 0-7-15,-3 0-6 0,1 0-20 16,-2 0-34-16,0 0-45 0,-2 0-53 0,1 2-63 16,-1-1-52-16,0-1-67 0,-1 1-93 15,0-1-85-15,1 0-67 0,-2 0 3 0,-1 2 25 16,4-2 69-16,-1 0 119 0</inkml:trace>
  <inkml:trace contextRef="#ctx0" brushRef="#br0" timeOffset="21944.83">8153 1032 169 0,'0'0'297'0,"0"0"43"16,2 0 7-16,-2 0-37 0,0 0-31 16,0 0-16-16,0-2-11 0,0 2-15 0,0-2-18 15,0 2-21-15,0-1-25 0,0 1-29 16,0 0-22-16,0 0-23 0,0 0-26 0,0 0-21 16,0 0-19-16,0 0-16 0,1 0-9 15,1 3-5-15,1 0 0 0,2 2 1 16,3-1 3-16,1 4 7 0,2-1 4 0,-1 1 0 15,2 1 0-15,1-2-4 0,-2 2-3 16,2 0-1-16,-2 0-1 0,1-1-4 0,0-3 0 16,-1 2-2-16,-2-3 1 0,-1 1-12 15,0-2-20-15,1 0-32 0,-2-2-33 0,-1 1-52 16,1-4-75-16,-1 1-93 0,0-4-68 16,0 1-43-16,-1-1-23 0,0-3 5 15,-2 3 22-15,2-1 71 0,-1-2 72 0</inkml:trace>
  <inkml:trace contextRef="#ctx0" brushRef="#br0" timeOffset="22327.12">8398 1041 171 0,'-1'-5'265'0,"-1"2"41"0,0 0-16 16,0 0-14-16,0 0-10 0,2 2-3 0,-2-2-10 15,1 1-17-15,1 1-13 0,0-1-8 16,-2 1-7-16,2 1-8 0,0-2 1 0,-1 2-4 16,1-2-3-16,0 2-11 0,0 0-20 15,0 0-19-15,-2 0-23 0,2 0-14 16,0 0-20-16,0 0-18 0,0 0-11 0,0 0-6 15,0 0-5-15,0 0-5 0,0 0-7 16,0 0-7-16,0 0-7 0,0 0-7 0,-2 0-10 16,2 2-8-16,-1 1 0 0,-1 3 1 15,-1 0-2-15,-2 3 3 0,2 1 5 16,-3 4 5-16,0 1 2 0,1 3 5 0,-2 3 10 16,2 0 5-16,-2 2 6 0,1 1 4 15,-1 0 3-15,-1-2 2 0,3 2-6 16,-2-3-5-16,0 0-5 0,1-1-3 0,1-2-4 15,2-4-2-15,-2 2 6 0,-1-3 3 16,5-1 2-16,-1-1-1 0,0-2-4 0,1-3-5 16,-1 0-7-16,-1 0-1 0,3-3-5 15,-2 0-1-15,2-2-2 0,0 1 1 16,0-2-2-16,0 0-12 0,0 0-26 0,0 0-73 16,-1 0-113-16,-1-3-106 0,0-2-165 15,-1-1-186-15,-3-3-121 0,1 1-6 0,-1-2 70 16,1-2 84-16,0 0 152 0</inkml:trace>
  <inkml:trace contextRef="#ctx0" brushRef="#br0" timeOffset="24178.99">10863 714 51 0,'0'0'360'0,"0"0"69"16,0 0 54-16,0-2-18 0,0 2-80 15,0-2-77-15,0 2-53 0,0-1-26 16,0 1-9-16,0 0-8 0,0-1-5 0,0 1-16 15,0 0-25-15,-2 0-36 0,2 0-32 16,0 0-14-16,0 0-9 0,0 0 1 0,0 0 1 16,0 0 2-16,0 0 0 0,-1 0-13 15,-1 0-10-15,2 0-13 0,0 0-9 0,-1 0-9 16,-2 0-9-16,1 0-6 0,-1-2-5 16,-2 2-5-16,-1-1-4 0,-1-1-3 0,-2-1-3 15,0 2-1-15,-3-2 2 0,0 1 2 16,1 0 1-16,-2 0 0 0,2 0 3 0,-2 1-4 15,1-1 0-15,-1 1 0 0,0 1-6 16,1 0 2-16,-1 0-1 0,-1 1 0 16,3-1 0-16,0 2 2 0,-2-1 2 0,2 1-1 15,2-1-3-15,1 2-1 0,1 0 0 16,1 0-5-16,1 0-1 0,-1 2-1 0,3 1 6 16,0-2 0-16,3 4 0 0,0-1 5 15,0-1 1-15,2 1-2 0,2 3 1 16,-1-3 2-16,3 2-4 0,-1 0 4 0,3-1 2 15,0 1 2-15,1 0 2 0,3-2-5 16,2 2 6-16,0-1-3 0,2 1-2 0,0-2-2 16,3 2 0-16,-2-1 5 0,2-1-5 15,0-1 4-15,2 3 1 0,-1-1 1 16,-2 1-5-16,-1-2-1 0,-1 4 4 0,1-4-1 16,-6 2-5-16,3 0 4 0,-4 2-2 15,-2-4 2-15,1 4 1 0,-4-4 0 0,0 1 3 16,-2 1-3-16,-1-2 3 0,-2 1 3 15,-2-1 0-15,0 2 2 0,-1-3 6 0,-3 0 0 16,-2 0 3-16,-3 2 0 0,0-2 5 16,-3 0-1-16,-1 0-3 0,0-2 8 15,-1 1 1-15,-3-1 6 0,3 1 10 0,-3-4 14 16,0 1 18-16,3-1 11 0,-1-1 13 16,3 0 4-16,0-1-3 0,2-1-12 0,-1 1-14 15,4-2-14-15,0-2-12 0,2 2-6 16,1 0-7-16,0 0-1 0,1-1-5 0,2 1-4 15,1-2-5-15,1 2-9 0,1-1-3 16,-2 1-8-16,2 1-3 0,0-3-6 0,0 4-11 16,0 0-18-16,2-1-28 0,-1 1-42 15,1-1-56-15,1 2-62 0,2-1-59 16,2-1-49-16,0 2-59 0,1 0-90 0,0 0-72 16,3-1-58-16,-2 1 5 0,1 0 30 15,2-2 70-15,0 1 124 0</inkml:trace>
  <inkml:trace contextRef="#ctx0" brushRef="#br0" timeOffset="24640.05">11009 705 211 0,'0'-5'393'0,"0"1"55"0,-2-1 37 16,2 2-83-16,0 0-97 0,-1 2-81 15,-1-1-60-15,2 2-44 0,0-1-30 0,0 1-23 16,0 0-15-16,0 1-13 0,0 2 2 15,0 3 21-15,0 3 19 0,0 1 23 0,0 4 19 16,0 0 22-16,2 2 11 0,-1 1-9 16,1 2-9-16,2 1-17 0,1-1-15 15,-2 2-15-15,2-1-19 0,0-1-24 0,0 2-10 16,1-3-3-16,-2 0-2 0,1-3-11 16,0 2-5-16,-2-2 2 0,1-2-9 0,0-1-5 15,0-2 1-15,-2 1 0 0,0-4-5 16,0 3-6-16,-2-4-28 0,0 0-48 0,0-2-57 15,0-1-50-15,0 0-38 0,0 0-25 16,0-1-10-16,-2-2-28 0,0 0-46 16,0-2-38-16,-2-1-33 0,-2-1-36 0,1-2-29 15,-1-3 42-15,-1 0 77 0,1-2 77 16</inkml:trace>
  <inkml:trace contextRef="#ctx0" brushRef="#br0" timeOffset="24853.56">10980 960 176 0,'-3'-3'279'0,"3"1"33"15,0-1-35-15,0 2-37 0,0-2-29 16,3 0-20-16,2 0-11 0,0 0-1 0,1-2 5 16,1 2-5-16,3 0-7 0,0 0-1 15,1 2-6-15,1-1-16 0,-2-1-17 0,1 2-17 16,2-2-17-16,-2 1-26 0,-1 1-21 16,2-1-18-16,-4 2-13 0,0-1-8 15,1-1-8-15,-1 2-5 0,-3 0-10 0,2-1-30 16,0 1-39-16,-2 0-62 0,0 0-100 15,-1 0-113-15,0 0-112 0,-3 0-61 0,1-2-10 16,1 2 34-16,-1 0 91 0</inkml:trace>
  <inkml:trace contextRef="#ctx0" brushRef="#br0" timeOffset="25403.05">11406 987 79 0,'6'1'334'0,"-3"1"65"0,0-2 44 16,0 0-50-16,-3-2-64 0,2 1-60 15,-2-2-50-15,0 0-41 0,0-2-26 0,0 0-8 16,0 3-10-16,-2-1-5 0,2 0-19 16,-3 0-19-16,1 0-18 0,-1-1-21 15,-3 0-24-15,0 3-18 0,1-1-12 0,-3-1-6 16,-1 3-3-16,1 0-1 0,-2 0-1 15,-1 2 1-15,-1 1 4 0,0 1 1 0,-2 2 0 16,3 0 0-16,0 5 3 0,2-1-1 16,1 2 0-16,1 0 1 0,2 3 4 0,2 0 1 15,3-1-1-15,0-2 2 0,0 0-2 16,3-2-3-16,-1-1-1 0,3 0 1 0,1-1 1 16,-1-2 1-16,4 0 1 0,-1-2 0 15,2-1 0-15,1-1-2 0,0-1 0 16,0-2 1-16,0-1 1 0,-3 1 3 0,2-4-2 15,-4-1 2-15,2 2 1 0,-2-2 0 16,-3-2 0-16,2-1-4 0,-3 0-2 0,-2 0-3 16,0-1-5-16,0 1-3 0,0-1 0 15,1 3 3-15,-1 0 3 0,0 2 0 0,0 1 4 16,0-1 0-16,0 4-2 0,0-1-3 16,2 1-2-16,-2 1 0 0,2 1 1 0,-1 2 2 15,2 3 9-15,3 0 8 0,-3 2 8 16,2 0 5-16,2 2 1 0,-1-1 3 15,2 1-2-15,-2 0-6 0,2 1-5 0,-1-4-4 16,1 3-1-16,-1-3-13 0,1-1-30 16,-1 0-37-16,1-1-87 0,-1-4-135 15,1 1-127-15,0-2-104 0,-1-2-33 0,0-2 3 16,0-1 68-16,-1-3 127 0</inkml:trace>
  <inkml:trace contextRef="#ctx0" brushRef="#br0" timeOffset="25696.03">11556 660 399 0,'-2'0'463'0,"2"0"38"15,0 0 19-15,0 0-128 0,2 1-133 0,-2 2-83 16,2 3-15-16,-1 3 4 0,2 3 22 15,2 2 20-15,-1 2 21 0,1 1 2 0,0 2-30 16,0 1-27-16,1 1-33 0,0 0-26 16,1 0-34-16,-1-2-23 0,-1 2-19 0,1-3-10 15,0 0-8-15,1-1-12 0,-2-1-2 16,1 1-22-16,-1-2-58 0,0 0-77 16,1-3-78-16,-2 0-124 0,0-2-138 0,0-1-97 15,0-2-56-15,-1 3 5 0,0-6 44 16,1 1 105-16,1 1 127 0</inkml:trace>
  <inkml:trace contextRef="#ctx0" brushRef="#br0" timeOffset="26083.15">11750 1092 171 0,'3'1'266'15,"0"1"51"-15,2-1-5 0,2-1-16 16,-1 0-6-16,3 0 3 0,-1-1 1 0,0-1-9 16,2 1-23-16,1-2-36 0,0-2-39 15,1 2-31-15,1-3-29 0,-2 0-32 0,5 0-25 16,-5-3-14-16,2 0-3 0,-1 0 8 15,-2 0-2-15,-1 0-8 0,-1 1-2 16,-1 0-2-16,-4-1 3 0,2 0-10 0,-5 1-8 16,0-1-9-16,-2 2-15 0,-1-1-33 15,-2 2-34-15,-1 0-30 0,-2 0-16 16,-5 3 0-16,2 0 4 0,-3 3 27 0,1 0 21 16,2 3 20-16,-3 0 12 0,1 3 7 15,2 0 3-15,-1 5 0 0,2-1 1 0,2 2 2 16,2 0 2-16,1 0 1 0,4 0 4 15,1 0 2-15,1-1 8 0,2 1 7 0,2-2 14 16,4 1 14-16,1-2 6 0,1 0 9 16,1-2-1-16,1 0-1 0,3 0-12 0,0-3-15 15,4 1-6-15,-3-3-11 0,1 0-5 16,0 0-8-16,-2-2-15 0,-2 0-27 0,2-2-46 16,-5 0-57-16,1 0-109 0,-4-3-130 15,-3 1-104-15,0-1-74 0,-5-1-10 16,-2 0 29-16,-1-2 93 0,-3 1 123 0</inkml:trace>
  <inkml:trace contextRef="#ctx0" brushRef="#br0" timeOffset="26365.25">11442 821 37 0,'3'0'293'0,"0"0"42"15,5 0 39-15,0-1-20 0,5-2-54 16,1 2-33-16,6-1-16 0,-2-1-12 0,4 2-16 16,0-2-33-16,2 1-36 0,-2-1-39 15,0 2-33-15,0-1-27 0,-3-1-27 16,0 2-11-16,0-1-11 0,-5 1-12 0,2-1-27 15,-5 2-43-15,-1-1-93 0,-2 1-123 16,-1 0-123-16,-2-2-92 0,0 2-26 0,-2-2 14 16,-1 1 78-16</inkml:trace>
  <inkml:trace contextRef="#ctx0" brushRef="#br0" timeOffset="27149.1">12241 814 70 0,'2'-3'287'0,"-2"2"44"16,0-2 30-16,2 1-70 0,-2 0-56 15,2 1-29-15,-2 0-16 0,0-1-19 0,0 2-14 16,0 0-13-16,0 0-21 0,0 0-31 16,0 0-33-16,0 0-19 0,0 0-19 0,0 0-8 15,0 0-5-15,0 0-1 0,0 3 0 16,0 0-1-16,0 2 7 0,0-1 11 15,1 3 14-15,-1 4 31 0,3 0 22 0,-1 1 28 16,-2 3 16-16,3 1 6 0,-1 1-6 16,-1 1-30-16,-1 3-16 0,2-2-29 0,-2 2-20 15,0-1-16-15,0-1-6 0,0-1-4 16,0 0-6-16,0-3 0 0,0-3-4 0,0 0-2 16,0-3-1-16,0-1 2 0,0-2 2 15,0 0 4-15,0-3 9 0,0-2 26 16,0 1 15-16,0-2 10 0,0-3 9 0,0 0 8 15,-2-3-4-15,1-2-20 0,1-1-17 16,-2-1-7-16,2-4-12 0,0 1-10 0,-1-2-7 16,1-3-6-16,0 0-3 0,0-3-14 15,0-1-9-15,0-1-10 0,0-1-7 16,1-2-4-16,-1 2 1 0,2-1 8 0,-1 2 8 16,1 0 10-16,0 3 8 0,1 2 2 15,0 3 2-15,3 1 0 0,-3 4-2 0,4-1-1 16,-3 4-3-16,1-1-1 0,2 4-1 15,0 0 5-15,1 4-1 0,2 2 4 0,2 1 0 16,1 3 3-16,4 3 6 0,1 3 1 16,1 3 6-16,-2 0 1 0,2 5 14 15,0-1 9-15,-3 2 3 0,3 0 10 0,-3 2 5 16,-1-3 3-16,0 2-12 0,-1-1-5 16,-3-2-7-16,0 1-10 0,-2-4-7 0,0 2-2 15,-3-3-3-15,0 0-3 0,0 0 0 16,-3-1-5-16,-1-4-2 0,1 1-20 0,-3-2-38 15,0 0-48-15,-3-2-62 0,1 1-63 16,1-2-65-16,-5-2-93 0,1 0-86 0,0 1-63 16,-3-3-37-16,0-1 9 0,-2-1 38 15,2-1 96-15,-4-2 115 0</inkml:trace>
  <inkml:trace contextRef="#ctx0" brushRef="#br0" timeOffset="27403.1">12226 975 356 0,'-5'0'481'0,"4"0"64"16,-1 0 50-16,2 0-80 0,0-2-129 16,0 0-97-16,5 2-43 0,0 0-33 0,1 0-19 15,8 0-9-15,1 0-8 0,3-1-19 16,3 1-28-16,3 0-29 0,-1-1-26 15,4 1-29-15,-2 0-20 0,-2 0-12 0,1-2-10 16,-1 2-11-16,-1 0-39 0,-4 0-59 16,-1 0-74-16,-1 0-64 0,0 0-75 0,-3 0-116 15,0 0-99-15,-3 0-73 0,-2 0 2 16,1-1 26-16,-1 1 58 0,-1-2 113 0</inkml:trace>
  <inkml:trace contextRef="#ctx0" brushRef="#br0" timeOffset="27894.22">12971 993 279 0,'8'0'438'0,"-1"0"60"16,0 0 42-16,-2-2-78 0,0 1-68 16,-1-1-34-16,-2 1-6 0,2-1 0 0,-4-1 6 15,2 2-5-15,-2-1-38 0,0 1-62 16,-2 1-71-16,2-2-59 0,-4 1-49 15,1-1-36-15,-2 0-22 0,-1 1-16 0,-3 1-8 16,0-1-3-16,-2 1 0 0,-2 0-1 16,1 0 3-16,-1 0 0 0,-2 1 4 15,0 0 1-15,-2-1-2 0,2 4 4 0,-2-1 0 0,3 0-1 16,-2 1-4-16,3 1 0 0,-1 1-2 16,3 1-2-16,0 0 1 0,-1 3 2 15,4 0-1-15,-1 1 0 0,0-1 0 0,3 1 2 16,1 1-2-16,2-3 0 0,0 3 3 15,1-2-2-15,2 1 0 0,0-1 2 0,2-1-2 16,1 2 2-16,0-2 0 0,4 0 2 16,-1-2 3-16,3 2 1 0,2-1 1 15,2-1-1-15,0-1-1 0,1 0 0 0,3-1 2 16,0-3 1-16,1 3 1 0,1-3 1 16,-1 1 4-16,0-3-3 0,3 1-2 15,-4-1-3-15,2 0 1 0,0-1-2 0,-1 1 0 16,-2-2 3-16,-2 1-5 0,-2-2-2 15,-1 3-16-15,-3-4-43 0,0 3-79 0,-3-2-97 16,1 0-88-16,-3 0-148 0,0-3-154 16,-1 0-101-16,-2 0-1 0,-2 2 58 0,2-4 69 15,-3 2 138-15</inkml:trace>
  <inkml:trace contextRef="#ctx0" brushRef="#br0" timeOffset="28318.75">13206 630 43 0,'-3'-2'383'0,"2"-1"64"15,1 2 43-15,-2-2-5 0,0 3-114 16,2-2-106-16,0 0-74 0,0 2-38 0,0 0-22 16,0 0-17-16,0 0-15 0,0 0-16 15,0 2-20-15,0 3-20 0,0-1 6 16,2 7 20-16,0-1 29 0,-1 5 24 0,2 3 15 16,2 3 23-16,0 3 0 0,1 2-13 15,4 1-20-15,-4 0-9 0,2 0-6 0,0-1-19 16,1 0-18-16,-1 0-16 0,0-3-8 15,0 2-17-15,0-4-9 0,-2-2-10 16,1-1-6-16,-2-1-2 0,-1-6-2 0,1 3-1 16,-2-3-1-16,-2-2-2 0,1-2-2 15,-2-1-27-15,0 0-57 0,0 0-63 0,-2-1-71 16,1-2-64-16,-5-2-78 0,1-1-107 16,-3 0-74-16,-3-1-48 0,-1-2-13 15,-3-2 20-15,-2-1 59 0,1-3 123 0</inkml:trace>
  <inkml:trace contextRef="#ctx0" brushRef="#br0" timeOffset="28563.51">13050 922 64 0,'-2'0'362'16,"2"0"59"-16,2-1 45 0,1 1-15 0,2 0-89 15,1 0-67-15,2 0-26 0,5 0-5 16,-2 1 9-16,4 1 19 0,0-2 13 0,4 3-6 15,0-2-30-15,3 2-37 0,0-1-41 16,2 2-45-16,-2 1-46 0,0-2-34 16,-2 0-25-16,-2 0-15 0,3-1-13 0,-4 3-10 15,-1 0-8-15,-1-1-22 0,0 0-65 16,-4 1-80-16,1 0-87 0,-4-2-80 0,-1 0-126 16,-1 0-115-16,-1 1-59 0,-1-1-20 15,0-1 35-15,-1 1 53 0,0-2 118 0,2 1 129 16</inkml:trace>
  <inkml:trace contextRef="#ctx0" brushRef="#br0" timeOffset="29461.08">13613 913 5 0,'1'0'241'0,"1"0"45"16,0 0 29-16,1 0-28 0,0 0-20 15,3 0-3-15,-1 0-3 0,0 2-15 0,-1-2-25 16,3 3-32-16,-1-3-34 0,0 3-34 16,-1-2-27-16,1 1-15 0,1 1-4 15,-1-2-3-15,0 2-5 0,-1 0-8 0,0 0-1 16,0 0-4-16,0 0-4 0,-1-1 1 16,2 1-2-16,-3 0-5 0,2-2-10 15,0 2-8-15,-2-1-7 0,1 1-3 0,-1-2 4 16,0-1 2-16,0 0-3 0,-2 0-1 15,1 0 2-15,-1 0-2 0,-1 0 3 0,2 0 2 16,-2 0 13-16,0 0 18 0,2 0 17 16,-1 0 9-16,-1-1 9 0,2-1-1 15,0-1-8-15,-2-1-13 0,1-1-18 0,2-1-5 16,-1-1-20-16,0-1-8 0,-1 1-2 16,2-4-4-16,-1 4-4 0,2-4-7 0,0 2 2 15,-3-3 0-15,1 2 1 0,-1 2 5 16,1 1 13-16,-2-1 13 0,0 2 8 0,0 2 5 15,0-1 2-15,0 2 4 0,0 0-8 16,0 2-7-16,0-1-6 0,0 1-5 16,0 1-10-16,0 0-14 0,0 0-7 0,0 0-7 15,0 0-5-15,0 1 0 0,0 1 2 16,-2-1 4-16,2 4 2 0,0 1 7 16,-1-2 1-16,-1 2-1 0,1 0 4 0,1 2 1 15,-2-1 0-15,2 1-4 0,-2-1-1 0,2 0 1 16,0 1-2-16,-2 0 2 0,0 1 3 15,0 1 5-15,2 1 6 0,-3 0 22 16,3 3 18-16,-3 1 19 0,1 2 17 0,-1 1 10 16,0 1 5-16,-2 4-8 0,0-1-10 15,-2 4-13-15,0-2-15 0,3 3-12 0,-3 0-6 16,2-2-12-16,-2 1-9 0,0-1-6 16,2-1-3-16,2-3-1 0,-2 1 0 0,2 0 1 15,2-4-1-15,-1-4 2 0,-1 3-3 16,0-5 0-16,3 2-2 0,0-4-4 0,-1-1 0 15,1 0-2-15,0-3 0 0,0 0 0 16,0 0 0-16,0-1 1 0,0-1 0 16,0-1-1-16,0 0 1 0,0 0-1 0,0 0 0 15,0-1 3-15,0-1-3 0,0 0 3 16,0 1-1-16,0-2 2 0,0 0-1 16,0 0 2-16,0 0 0 0,0 0-2 0,-2 0 1 15,2 0 1-15,-2 0 1 0,2 0 2 16,0 0 7-16,-1 0 10 0,-1-2 6 0,0 2 1 15,-1-1 1-15,-3-2-3 0,-2 0-4 16,-1-1-8-16,-3-1-5 0,0-1-6 16,-1 2-3-16,2-2 0 0,-5-1-2 0,2 0-2 15,-2 3-1-15,3-3 0 0,1 2-6 16,-1 0-9-16,1 1-16 0,4-1-27 0,-2 2-41 16,2 0-59-16,-1 0-96 0,4 2-107 15,0-1-89-15,1 1-147 0,0-1-154 0,1 0-60 16,2 1 38-16,1-2 81 0,1 0 86 15,4-1 165-15</inkml:trace>
  <inkml:trace contextRef="#ctx0" brushRef="#br0" timeOffset="36537.08">3868 1531 23 0,'0'-1'110'0,"0"-1"-21"0,0 1-17 0,0-1-11 16,0 1-4-16,0-2-7 0,0 1 8 15,-1 1 11-15,1-3 4 0,-3 3-4 0,3 0-8 16,0-2 1-16,-2 1-7 0,1-2-11 16,1 1-4-16,0-1-3 0,0 0-2 15,0 1-4-15,0-1-2 0,0 1 4 0,0-2 6 16,0 2 10-16,0 0 12 0,0 0 14 16,0 2 8-16,0-2 4 0,0 1-1 0,0 0-10 15,0 0-11-15,0 2-7 0,0-2-5 16,-2 1-2-16,2 1 1 0,0-2 6 0,0 2 7 15,0 0 2-15,0 0-1 0,-1 0-3 16,-1 0-3-16,2 0-2 0,0 0-3 16,0 0 0-16,0 0 1 0,0 0 1 0,0 0-2 15,0 0-5-15,0 0-4 0,-2 0-8 16,2 0-4-16,0 0-8 0,0 0-5 0,0 0-4 16,-1 0-3-16,1 0-4 0,0 0-5 15,0 0 0-15,0 0-2 0,0 0-1 0,0 0-1 16,0 0-1-16,0 0 0 0,0 0-1 15,0 0 1-15,0 0-1 0,0 0 1 16,0 0 2-16,0 0 0 0,0 0-1 0,1 0 0 16,1 0-2-16,1 2 0 0,2-1 1 15,-1 1 2-15,1 0-1 0,2 2 0 0,-1-3 3 16,2 1 0-16,3-1-2 0,-2 2-2 16,5-1 0-16,-1-1 1 0,2 2-1 15,2-2-1-15,2 1 1 0,0 0 0 0,3 1 0 16,1-2 0-16,3 1 0 0,-2-1 4 15,4 1-4-15,1-1 1 0,1 1 3 0,1-1 4 16,1 4 2-16,0-2 2 0,1-2 5 16,-2 2-1-16,3-1-1 0,0 1-2 0,-1-1 0 15,-1 0-3-15,1 1-3 0,-1-1-1 16,-1 1 0-16,-1 0 0 0,2-2-2 16,-2 2 2-16,0-1-3 0,0-1 3 0,0 1 1 15,0 1 2-15,0-3 4 0,0 1 7 0,2 1 14 16,0-1 10-16,1 1 6 0,0-1 2 15,0 1 0-15,2-1-3 0,-2-1-14 16,4 3-10-16,-1-2-9 0,0 1-2 0,1 0-5 16,1-1-3-16,-2 1-1 0,-1-1-2 15,4 1 1-15,-4-1-2 0,2 2-2 0,-3-3 1 16,0 2-2-16,-1-1 1 0,0-1 0 16,0 3-3-16,-1-1 0 0,-2-1 2 0,2 1 2 15,-1-2-1-15,-1 3 2 0,0-2 2 16,0 1 2-16,2-1-5 0,1 1-1 15,0-1 1-15,-1 0-1 0,1 3 2 0,-2-3-1 16,3 1 2-16,1 1-3 0,1-2 2 16,-1 1 3-16,1 1-5 0,0-2 0 0,1 2-1 15,-1-1 2-15,-1 1-3 0,-2-2-1 16,2 1 3-16,0-1-1 0,1-1 1 16,-3 3 0-16,2-1 2 0,-2-1 0 0,2 1-1 15,0-1 0-15,0 0 2 0,-2 1-1 16,2 0 0-16,1 1-2 0,-3-2 0 15,0 2 5-15,2-1-3 0,2 1-2 0,-1-1-1 16,-1 2 2-16,4-1 3 0,-2 0-4 16,-1 0 2-16,1-2 0 0,-1 2 0 0,-2-2-2 15,1 1-4-15,-2 0 0 0,1 1 0 16,-1-2 2-16,-1 1 2 0,-1-1 0 0,2 1 0 16,-4-1 3-16,2-1 2 0,1 2 2 15,-2-1 5-15,0-1 1 0,0 0 0 0,0 0 3 16,2 2-2-16,1-1-3 0,0-1-4 15,2 2 1-15,0-2 1 0,3 1-3 16,-2 1 1-16,4-2 3 0,-1 1-1 0,2 1-1 16,-1-2 1-16,0 0 1 0,0 0 0 15,-2 1 0-15,0-1 0 0,-1 0 0 16,1 0 5-16,-1 0 4 0,0 0 5 0,-1 0 2 16,1 0 3-16,-1 0 3 0,0 0-1 0,2 2-1 15,-3-2 3-15,3 0 4 0,-3 1-1 16,4-1 4-16,-1 2-3 0,-1-1-5 15,1-1-7-15,1 2-5 0,-3-2-1 0,3 1-4 16,-3 0 0-16,2-1-1 0,1 0 0 16,-2 0-6-16,-1 0-2 0,-1 0-6 0,1 0 0 15,2 0-1-15,-5 0 2 0,0 0 0 16,-1 0 5-16,1-1 1 0,-1 1-3 0,-2 0 5 16,0-1-5-16,3 1 0 0,-1 0-1 15,0-2 3-15,1 2 3 0,0 0-6 16,0 0 6-16,2 0 1 0,0 0 1 0,1 0-3 15,-1 0 1-15,-2-1 6 0,2 1-5 16,-2 0-1-16,0 0 0 0,1-2-2 0,-1 2-1 16,2 0-2-16,1-1 1 0,0 1-2 15,-1 0-2-15,1-2 7 0,1 2 0 0,1-1 1 16,-1-1 3-16,3 1 2 0,1 1 2 16,3-2-5-16,-1 1-1 0,1 1-1 15,-1 0-1-15,3 0 0 0,0 0-2 0,-2 1 4 16,2-1-3-16,-3 2-1 0,2-2-4 15,-5 0-1-15,1 1 1 0,0 1-1 16,-1-2-1-16,-2 0-1 0,-2 1 3 0,0-1 0 16,1 0 2-16,-1 0-2 0,-1 2 5 0,0-2 0 15,1 1-4-15,2-1 0 0,-2 2-1 16,-1-2 1-16,2 0-4 0,-1 1 2 0,1-1 1 16,3 2-3-16,-2-1-2 0,2 2 2 15,1-1-1-15,-3-1-3 0,0 1 2 16,-1-2 0-16,-1 1-2 0,1 1 2 0,0-1 3 15,-4-1-1-15,2 2 0 0,0-1 1 16,0-1 1-16,-2 2-4 0,3-1 2 0,-3-1 0 16,0 1 0-16,1 1 0 0,1 0 1 15,-2-2 2-15,0 1-2 0,4-1 3 16,0 2-1-16,-1-1-3 0,1-1-2 0,1 2 0 16,0-1 1-16,0-1-2 0,-2 2 3 15,-1-1 2-15,1-1-1 0,-2 0 0 0,-1 0 0 16,0 0-1-16,-1 0-1 0,-1 0 0 15,-1 0 3-15,2-1-1 0,-2-1 3 0,0 2 1 16,0-1 0-16,0 1 2 0,0 0-4 16,0-2 1-16,-1 2-1 0,-1 0-1 0,0-1-2 15,-1 1-2-15,0 0 1 0,-2 0 3 16,1 0-3-16,2 0 1 0,-1 0 1 0,0 0 0 16,3 0 2-16,0 0-2 0,0 0-1 15,0 0 0-15,2 0-2 0,-2 0 3 0,1 0 0 16,0 0 0-16,-1 0 2 0,-2 0 1 15,2 0 2-15,0 0-5 0,0-2 0 16,0 2-1-16,-2-1-1 0,1-1 1 0,-3 0-1 16,0 1 2-16,1 0 3 0,-3-1 4 15,1 2 2-15,-1-3 3 0,-2 3 5 0,0-1 4 16,0-1 12-16,-3 1 11 0,0 1 6 16,2-2 4-16,-4 2-4 0,2 0-3 15,0-1-13-15,3 1-14 0,2 0-8 0,0 0-5 16,0 0-4-16,1 1-2 0,0 1 0 15,3-1 0-15,-1-1-2 0,0 2-1 0,0-1 2 16,-1-1 1-16,1 2 2 0,-2-1-1 16,0 2 0-16,-2-3 0 0,0 1-1 15,-1 1 0-15,-2 0-2 0,-4-2 1 0,2 1 0 16,-4-1 0-16,-2 0 0 0,0 0 2 16,-3 0 1-16,2 0-2 0,-5 0-1 15,3 0 3-15,-5 0 1 0,2 0-2 0,-3 0 1 16,2 0-1-16,-1 0 1 0,-3 0-3 15,4 0-1-15,-2 0 1 0,0 0-4 0,2 0-1 16,-2 0 2-16,-2-1 1 0,1 1 0 16,1 0 1-16,-3 0 3 0,2 0 4 15,0 0-2-15,-2 0 2 0,0 0 1 0,0 0-3 16,0 0 2-16,0 0-1 0,0 0-1 16,0 0 0-16,0 0 2 0,0 0 3 0,0 0-1 15,0 0 3-15,-2 0 2 0,0 0 1 16,2 0 0-16,0 0 1 0,0 0 2 0,0 0 0 15,0 0-2-15,0 0-1 0,0 0-2 16,0 0-2-16,0 0-3 0,-1 0-6 0,1 0-16 16,-2 0-53-16,2 0-107 0,-2 0-119 15,-1 0-191-15,-3 0-228 0,0-2-108 0,-7 0-11 16,-2-2 71-16,-2-2 97 0,-5-3 183 16</inkml:trace>
  <inkml:trace contextRef="#ctx0" brushRef="#br0" timeOffset="42002.99">4017 5793 35 0,'-1'0'125'0,"1"0"-16"15,-2 0-14-15,2 0-15 0,0 0-9 0,-1 0-12 16,1 0-9-16,-2 0-9 0,2 0-11 15,0 0-4-15,-2 0-8 0,2 0-4 16,0 0-3-16,-3 0 0 0,3 0 2 0,0 0 2 16,-2 0 3-16,2 0 4 0,-1 0 6 15,1 0 5-15,0 0 3 0,-2 0 1 0,2 0 1 16,0 0 1-16,-1 0-1 0,1 0-4 16,-2 0-3-16,2 0-2 0,0 0-3 15,-2 0 1-15,1 0 0 0,1 0 8 0,0 0 13 16,-2 0 10-16,2 0 5 0,-3 0 3 15,3 0-1-15,0 0-6 0,-3 0-8 0,3 0-6 16,-1 0-4-16,-1 0-1 0,0 0-2 16,1 0-2-16,1 0-3 0,-2 0-2 15,1 0-1-15,-1 0-3 0,0 0 1 0,2 0 0 16,-1 0 3-16,1 0 1 0,0 0 1 16,0 0-1-16,0 0-1 0,0 0-1 0,0 0-3 15,0 0-4-15,0 0-3 0,0 0-1 16,0 0-5-16,0 0-1 0,0 0-5 15,0 0-2-15,0 0-5 0,1 1-1 0,-1-1 0 16,2 0-2-16,-2 0 2 0,2 0 0 16,-1 0 2-16,1 0 2 0,1 2 3 0,0-1 2 15,3 1-1-15,-3-2 1 0,2 1 3 16,2 1-1-16,-1-2 0 0,3 2 14 0,-1 0 16 16,5 0 15-16,1 1 10 0,2-2 14 15,1 1 9-15,5 1 5 0,1 0 2 16,2-2 7-16,3 2 7 0,2-1 2 0,1-1 2 15,0 2-10-15,2-1-13 0,2-2-14 16,-1 1-20-16,-1 1-15 0,-2-2-16 0,1 1-7 16,-2 1-8-16,-2 1-6 0,-1-2-3 15,-2 2 3-15,1 0 1 0,-1-1 0 0,-1-1 0 16,1 2 1-16,-1-1 1 0,1-1 1 16,-1 2-1-16,-2 0-2 0,3-1 1 0,-1 1-2 15,-1-2 0-15,0 2-3 0,1-1 0 16,1-1 2-16,-2 1 1 0,1-1-1 0,0 2-1 15,1 0 1-15,1-1 0 0,-1 1-2 16,0-2 0-16,-1 1 0 0,3 1 3 16,-2-3-2-16,2 1 1 0,0 2 0 0,-2-1 1 15,3 1 0-15,-2-2 2 0,-1 1-5 16,4-1 0-16,-3 1 1 0,3 1-3 0,1-2 0 16,-2 2-5-16,2 0 5 0,0-1 0 15,0-1 1-15,0 2 1 0,2-1 1 0,0 1 2 16,-1 0-6-16,1 1 1 0,3-1-1 15,-2-1-1-15,2 1 0 0,0 1-2 16,1 0 7-16,2 1-3 0,-3-2 2 0,1 2-1 16,1-1-1-16,-1 1 0 0,0-2-2 15,-1 0-1-15,-2 0-3 0,2 1 1 16,-2-1 5-16,-1 0-1 0,3 0 6 0,-2 0 0 16,0 0 5-16,0-1-3 0,3-1-3 15,-2 2 1-15,2 0-5 0,-1-1 0 0,1-1-5 16,2 1 4-16,0-1-2 0,0 1 0 15,-2 1 3-15,1 0 7 0,1-2 6 0,1 2 3 16,-2-1 9-16,-1 1 5 0,1-2 1 16,-1 1 1-16,2-1-4 0,-2 1 6 0,-1-2-6 15,1 0-4-15,-1 0-5 0,2 1-5 16,0-1 0-16,-2 0-7 0,-2 0 0 16,2 0 3-16,0 2 5 0,1-2 1 0,2 0-1 15,-2 0 4-15,-1 0-2 0,2 1-2 16,-1 0-2-16,2 1 0 0,3 0 1 0,0 1-5 15,-1 0 2-15,1 0-4 0,0 0-6 16,0 1-1-16,0-1-1 0,0 2 0 0,2-2-2 16,-2 0 5-16,2 1 1 0,-1-1 4 15,1 0-3-15,-2 0 1 0,3 0 0 16,-1 0 2-16,1 0-1 0,-1 0-1 0,2-1 3 16,0 1-1-16,1-2 4 0,2 1-4 15,-2-1 5-15,1 1 2 0,-3-2 0 0,2 1 2 16,-3 1-3-16,1-2 4 0,-3 1-3 15,0-1-2-15,0 0-2 0,-3 0-1 16,0 0 3-16,0 0-3 0,0 0-1 0,-2 0-2 16,1 0 3-16,-1 1 0 0,-2-1-3 15,0 0 2-15,0 0 2 0,0 0 4 0,1 0 0 16,-2-1 0-16,2 1 5 0,-2 0 2 16,0 0 6-16,-3-1 4 0,0 1 1 15,0 0 0-15,-1-2 2 0,1 1-6 0,-3 1-7 16,-2-2-4-16,1 1-3 0,-1 1-3 15,0-2-3-15,0 2-2 0,0 0-3 0,2 0-4 16,-3 0-1-16,2-1 2 0,0 1 0 16,0 0 4-16,0 0-1 0,1 0 4 0,2 0-1 15,-2 0-1-15,3 0-2 0,0 1-3 0,3-1 0 16,-1 2 0-16,2-2 0 0,1 0-3 16,0 3-1-16,3-2 4 0,-1 1 2 15,-1 0-3-15,3 0 1 0,-2 1-1 0,1 0 2 16,-2 0-1-16,2-1-1 0,-4 1 1 15,3 0 0-15,-1 0 0 0,-1-2-1 0,-1 1-3 16,0-1 2-16,2 1 0 0,-4-1-2 16,4 1 1-16,-1 1 0 0,2 0 4 15,-1-1-1-15,3 2 0 0,1-1 0 0,1 0 3 16,-1 1-2-16,4 0 1 0,0 0-1 16,2 0-1-16,-1 1 1 0,0-2-6 15,-2 1 2-15,3-1-1 0,-4 2 1 0,1-2 2 16,1 0 2-16,-1 1 3 0,-2-1 0 0,0 0 2 15,-1 0 0-15,2 0 2 0,-2-1 0 16,1 2 2-16,-1-1 0 0,1 0 0 0,0-1 0 16,0 1 0-16,0-2-1 0,0 1-1 15,-1 1 0-15,2-1 1 0,-5 0-1 16,1-2-1-16,-3 3 0 0,2-3 0 0,-3 2 1 16,-1-2-3-16,-2 1-1 0,-1-1 0 15,0 2-2-15,0-2-2 0,-1 1 0 0,-3-1 2 16,2 2 0-16,-1-2 0 0,-2 1 1 15,4 1 0-15,-3-2 2 0,1 0-3 16,0 1 1-16,0-1-1 0,-1 0 2 0,0 1-1 16,1-1-1-16,-2 0 0 0,1 0-2 15,-2 0 2-15,2 0-3 0,0 0 1 0,0 0 2 16,1 0 2-16,0 0-2 0,-2 0-2 16,1 0 3-16,1 0-3 0,-2 0-1 0,0 0 0 15,-3 0 1-15,-1 0 0 0,1-1 2 16,-3 1 1-16,0-1 1 0,-2 1 0 15,1-2 0-15,1 2-1 0,-2-1 0 0,-3-1-1 16,4 1-2-16,-4 1-1 0,3 0-2 0,-1-2 1 16,-2 2 0-16,2 0-1 0,2 0 2 15,-4-1 2-15,3 1 3 0,-1 0-4 16,1 1 0-16,1-1 0 0,2 2 0 0,-1-2 0 16,2 0-2-16,3 1 0 0,1 1 4 15,-1-2-1-15,1 3 0 0,1-3 1 0,0 1 0 16,0 0-1-16,-1 1-2 0,2 0 0 15,-5-2-1-15,0 0 1 0,0 1-1 16,-3-1 0-16,0 0 3 0,-2 0 1 0,-2-1 0 16,0 1 1-16,-3 0 0 0,0-2 1 15,-1 2 0-15,2-3-2 0,-3 2-1 0,2 1 1 16,-4-3-1-16,0 1 0 0,1 1-2 16,-1-2 2-16,0 1 0 0,0 1-2 15,0-1 2-15,-2-1-1 0,2 2 0 0,-1-2 1 16,0 3-1-16,-2-2 2 0,1 1-2 15,-1-1-1-15,0 1-1 0,0-2 0 0,1-1 1 16,0 3-1-16,-1-2-2 0,2 0 2 16,-3 0 0-16,4 2 1 0,-2-1 0 0,1 1 1 15,-1-1 2-15,-1 1-2 0,4-1 0 16,-2 2-1-16,-1-1-1 0,2-1 2 16,0 2-1-16,-2-1 2 0,2-1-1 0,-3 1 1 15,1-1 0-15,0 1 0 0,-1 1-1 16,0 0-2-16,0-2 1 0,0 2-2 0,2 0 2 15,-1-1-2-15,1 1 1 0,-1 0 0 16,2 0 2-16,1 0-2 0,1 0-1 0,-2 0 0 16,1 0 0-16,1 0-1 0,-4 0 2 15,2 0 1-15,-2 0 0 0,-1 0 1 0,2 0 0 16,-4 0 0-16,0 0 5 0,-1 0-2 16,-1 0-3-16,-1 0 1 0,0 0-1 0,2 0 0 15,-2 0-4-15,0 0 2 0,0 0 2 16,0 0-1-16,1 0 1 0,-1 0 0 15,2 0-2-15,2 0 0 0,0 0 1 0,0 0 0 16,1 0-1-16,-2 0 1 0,2 0 0 16,-2 0 2-16,1 0-4 0,-3 0 4 0,4 0 1 15,-5 0-1-15,0 0 1 0,0 0 2 16,0 0 2-16,0-2 1 0,0 2 4 16,0 0 4-16,0 0 3 0,-2 0-1 0,-1 0 2 15,3 0-1-15,0 0-6 0,-1 0 0 16,1 0-5-16,-2 0 0 0,2 0-3 15,0 0 0-15,0 0 1 0,0 0-4 0,0 0-2 16,0 0 1-16,0 0 0 0,0 0-1 16,0 0-1-16,0 0 2 0,0 0 0 0,0 0 1 15,0 0-1-15,0 0 1 0,0 0-1 16,0 0 2-16,0 0 1 0,0 0 1 16,0 0 3-16,0 0 0 0,0 0 2 0,0 0 0 15,0 0 0-15,0 0-2 0,0-1-1 16,0 1-2-16,0 0 1 0,0 0-3 0,0 0 1 15,0 0 0-15,0 0 2 0,0 0-1 16,0 0 0-16,0 0 2 0,0 0 0 0,0 0-3 16,0 0 1-16,0 0-2 0,0 0 1 15,0 0 0-15,0 0-2 0,0 0 1 0,0 0 1 16,0 0 0-16,0 0-1 0,0 0 1 16,0 0-2-16,0 0 2 0,-2 0-3 0,2 0 0 15,0 0 0-15,-1 0 0 0,1 0-1 16,-2 0-2-16,1 0-12 0,-3 0-39 15,1 0-79-15,-3 0-113 0,-3 1-109 0,-1-1-177 16,0 0-212-16,-4 0-84 0,2 0 12 0,-4-1 81 16,-2-3 89-16,0 0 170 0</inkml:trace>
  <inkml:trace contextRef="#ctx0" brushRef="#br0" timeOffset="46906.84">3898 10290 18 0,'0'0'131'16,"0"0"-9"-16,0 0-11 0,0 0-9 0,0 0-6 16,0 0-3-16,0 0 0 0,0 0-2 15,0 0-2-15,0 0 1 0,0 0 0 16,0 0-2-16,0 0 0 0,0 0 4 0,0 0 5 15,0 0 2-15,0 0 10 0,0 0 8 16,0 0 9-16,0 0 7 0,0 0 3 0,0-2-5 16,0 2-9-16,0 0-14 0,0-1-19 15,0 1-18-15,0 0-15 0,0 0-10 16,0 0-8-16,0 0-5 0,0 0 0 0,0-2-2 16,0 2 1-16,0 0 4 0,0 0 10 15,0 0 16-15,2 0 13 0,1 0 5 0,-3 2 4 16,5-1-3-16,-2-1-11 0,0 3-21 15,2-1-13-15,0-1-7 0,1 1-9 0,0-1-3 16,1 1-2-16,1-1 2 0,-1 0 0 16,1 1-1-16,0-2 1 0,2 2 0 15,-1-2-3-15,1 0-1 0,1 1-3 0,0-1-3 16,2 0-1-16,-2 0-2 0,1 0 0 16,1 0-3-16,1 0-1 0,1 0 4 0,2-1-2 15,-1 1 0-15,1-2-2 0,2 2 4 16,-2 0 1-16,2-2 2 0,-1 2 0 0,2 0-1 15,1 0 0-15,-2 0-1 0,5 0-1 16,-1 0-4-16,-2 0 1 0,4-1-1 0,-1 1 2 16,-1 0-2-16,0 0 0 0,2 1 4 15,2-1-3-15,-2 2-1 0,2 0-2 16,0-1 2-16,3 1 0 0,-2-1-1 0,2 2 0 16,0-1 2-16,0 1-3 0,-1-1 2 15,1 2 0-15,0-3 0 0,-1 2 0 0,-1 0 0 16,2 0 1-16,-1 0-1 0,1 0-1 15,-2 0-1-15,2 0 2 0,0 0 2 16,0 0-2-16,0 0 3 0,2-2 1 0,-2 4 1 16,3-2-5-16,0 2 2 0,1-2 3 15,2 1-1-15,0 1 1 0,2-1 1 0,2 1-2 16,1-1 0-16,1 1 3 0,0-1-2 16,-1 1-1-16,1 0 1 0,0 0 2 15,0 0-4-15,-2-1-6 0,-1 2 3 0,4-1 0 16,-4-1 4-16,1 1 0 0,0 0 4 15,-1-1 2-15,1 0 3 0,-1-1 1 0,-1 2 3 16,1-1 3-16,0-1 4 0,-3 0 9 16,4 0 7-16,0 2 2 0,0-3-3 15,0 3 1-15,-1-2-1 0,1 0-5 0,-1 0-8 16,-1 0 1-16,0 0-4 0,0-1-1 16,-2-1 0-16,-1 2-5 0,2 0 2 0,0-1-8 15,-2-1 1-15,0 2-2 0,1 0-2 0,1-2 1 16,-1 3-2-16,0-3 1 0,2 1-1 15,0-1 0-15,1 2 0 0,1 0 0 16,0 0 3-16,1-2-2 0,2 3 1 0,-2-1-1 16,0 0-1-16,1 0-1 0,-2 1-1 15,0-1 1-15,1 0-2 0,-3 2 3 0,-2-2-4 16,2 0 0-16,-1 1-3 0,0-1 2 16,0 0 1-16,-1 0-4 0,1 0 1 15,-1 0 0-15,0 1 3 0,0 0-3 0,-1-1 2 16,2 1-2-16,-1 1 4 0,1-3 0 15,0 3-2-15,1-2 1 0,2 2-1 0,-2 0 3 16,4-1-2-16,-2 0-8 0,1 1 4 16,0 0 1-16,-1-1-3 0,0 0 2 15,0 1 1-15,0-1 5 0,0 1-5 0,-1-1-4 16,0 1 4-16,1 1-1 0,-2-4 2 16,3 3-1-16,0 0 3 0,-1-2-1 0,2 2-1 15,0 0-1-15,0 0-2 0,4-1 1 16,-1 0 0-16,0 1 1 0,1-2 0 15,-2 2 5-15,1-1-2 0,-1 1-3 0,-1-2 0 16,-2 0 4-16,3 0 4 0,-1 0-2 0,-2 0 11 16,1-1 6-16,0 0 5 0,0 0-2 15,-1 1 1-15,-1-2 0 0,2 2-3 0,-2-1 3 16,0-1 0-16,-1 2 7 0,2-2 4 16,0 3 6-16,-1-3 3 0,2-1-1 15,-2 3 1-15,1-1-7 0,0-1-3 0,0 1-8 16,-2-1-3-16,0-1-6 0,-3 2-4 15,2-1-1-15,0 0-1 0,-1-1 4 0,0 2-1 16,1-2-1-16,-3 0 1 0,3 0-3 16,-3 2-1-16,4-2-6 0,-4 0 0 15,2 0 1-15,-1 0-2 0,1 0 1 0,-1 0-1 16,1 1 0-16,0-1-2 0,-1 0-2 16,-1 2 3-16,2-1-2 0,-1-1 1 0,-3 0 3 15,0 2 0-15,-1-2-1 0,-1 1-4 16,-1-1 4-16,0 0-4 0,-1 0 0 15,-1 0 2-15,1 0 1 0,-2 0 2 0,0 0 1 16,-2 0 2-16,2 0 1 0,0 0 0 0,0 0-1 16,-2 0-3-16,2 0-2 0,-2-1-4 15,2 1-1-15,0 0-2 0,1 0 1 0,1 0 1 16,1 1 1-16,0-1-1 0,0 0 1 16,3 2 1-16,0-1-2 0,1-1 0 0,0 2 0 15,1-1 0-15,0 1 0 0,-2-2 0 16,3 1-2-16,-2 1 1 0,0-1 1 15,0 1 0-15,0-2 0 0,0 1 3 0,-1 2-1 16,0-3 1-16,2 3-2 0,-2-1 0 16,3-1-1-16,-1 1 0 0,2 0 0 0,-1 2-1 15,1-3 1-15,2 1-2 0,0 1 0 16,-1 0 2-16,2 1-2 0,1-3 2 16,-3 3 3-16,-2-1 1 0,-2 0 1 0,-1-2-3 15,-3 1 2-15,-2-1 1 0,-1 1-1 16,-2-1 1-16,-1 0 2 0,-2-1-2 15,2 0 1-15,0 0 0 0,-1 0 0 0,-2 0-5 16,3 0-1-16,-1 0 4 0,-1 0-1 0,-1 2-3 16,1-2 0-16,-1 0 1 0,-2 0 2 15,1 0-1-15,-1 0-4 0,0 0 0 0,3 0 0 16,0 0-1-16,-1 0-1 0,3 2 1 16,1-2 3-16,-1 0 0 0,1 1 0 0,2 1 0 15,0-1 1-15,1-1-1 0,-1 2 0 16,3-1 2-16,0 2-1 0,0-1-1 15,0-1 0-15,0 1-1 0,0-1 1 0,-3 1 1 16,2-1-1-16,-4 1 0 0,-1-2 1 16,-1 0 4-16,-1 1-2 0,-4-1-4 0,-1 0 2 15,-2 0 1-15,-1 0-2 0,-1 0-2 16,-1 0-2-16,-1 0 3 0,0 0 0 16,0 0 0-16,-1 0 1 0,0 0-1 0,-1 0 2 15,0 0 0-15,-1 0 1 0,5 0-1 16,-2 0 2-16,-1 0-2 0,3 0-2 0,-1 0 1 15,-1-1-1-15,1 1-1 0,1 0-1 16,0 0 0-16,-2 0 2 0,0 0 1 16,3 0-3-16,-3 0 2 0,2 0 0 0,-1 0 2 15,1 0 0-15,1 0 0 0,1 0 1 16,0 0-2-16,0 0 1 0,0 0-2 0,1 0-1 16,2 0 2-16,-1 0 0 0,0 0-1 15,1 0 0-15,-2 1 3 0,2-1 1 0,0 0 0 16,1 0 1-16,-3 2-2 0,3-2 2 15,0 1 2-15,-3-2 1 0,-1 1-1 0,1 0 1 16,0 0 5-16,-2 0-1 0,0-2 0 16,-3 2-1-16,1 0 1 0,0 0-1 15,-1 0-1-15,-1 0 4 0,2 0 2 0,-2-1 4 16,-2 1 0-16,-1 0 4 0,0-2 3 16,-2 2-2-16,-2-1 2 0,0 1-4 0,0 0 0 15,-3-2-2-15,2 2-2 0,-2 0-2 16,0-1-3-16,0 1-1 0,0 0-1 0,0 0-2 15,0 0-2-15,0 0-2 0,0 0-2 16,0 0-3-16,0 0 0 0,0 0 4 16,0 0-2-16,0 0-1 0,0 0 0 0,0 0 0 15,-2 0 1-15,2 0-3 0,0 0 2 16,0 0 2-16,-1 0 0 0,1 0 1 0,-2 0 0 16,2 0-2-16,0 0 0 0,0 0 0 15,0 0 0-15,-1 0-1 0,1 0 1 16,0 0 1-16,-2 0-1 0,2 0 0 0,0 0-1 15,0 0 1-15,-2 0-4 0,2 0 0 16,0 0-7-16,-3 0-19 0,2 0-44 0,-4-2-95 16,0 2-135-16,-4-1-154 0,-2-1-217 15,-7-1-182-15,-3 0-62 0,-4-1 37 16,-2-2 110-16,-3-2 135 0,-3 0 217 0</inkml:trace>
  <inkml:trace contextRef="#ctx0" brushRef="#br0" timeOffset="49014.64">1497 6315 179 0,'0'0'215'0,"0"0"-10"0,0 0-33 0,0 0-20 16,0 0-3-16,0 0 14 0,0 0 21 15,0 0 16-15,0 0 9 0,0-2-1 16,0 2-18-16,0 0-27 0,0 0-35 0,0 0-36 16,0 0-28-16,0 0-23 0,0 0-15 15,0 0-14-15,0 0-3 0,0 0-1 0,0 0-5 16,0 0 0-16,0 2 1 0,0 1 2 16,1 0 5-16,-1 3 7 0,2 1 4 15,-1 2 17-15,1 2 19 0,1 2 32 0,-1 2 14 16,1 2 6-16,0-1 10 0,-1 4 0 15,1-1-3-15,3 1-16 0,-3 1 2 0,-1-3 19 16,1 1 3-16,2-1-5 0,-2 0-10 16,-1-1-10-16,-1-2-15 0,1 0-16 15,-2-3-10-15,3 0-2 0,-3 0-4 0,0-2-2 16,0 1-9-16,2-4-10 0,-2 0-9 16,0 0-6-16,0-3-7 0,0 2-1 0,0-3-4 15,0 0-1-15,0-1 0 0,0-1 2 16,0 1 0-16,0-2-2 0,0 1 3 0,0-1-2 15,0 0-1-15,0 0-12 0,0 0-30 16,-2-1-67-16,2 1-96 0,-3-3-89 16,1-2-144-16,-3-1-136 0,1-1-91 0,-3-1-22 15,0-1 45-15,2-2 62 0,0 0 133 16</inkml:trace>
  <inkml:trace contextRef="#ctx0" brushRef="#br0" timeOffset="50019.78">1471 6382 214 0,'-4'-3'256'15,"-1"2"27"-15,2-2-54 0,0 1-38 16,1 1-5-16,2-2 3 0,-1 1 4 0,1-1-1 15,0 0-8-15,1-1-19 0,-1 1-27 16,2 0-31-16,1-2-30 0,3 1-24 16,0-1-14-16,1 1-12 0,1-2-6 0,4 1 0 15,-2 1 2-15,3-1 1 0,-1 2 3 16,1-1 3-16,4 1-5 0,1 1-5 0,-1 1-3 16,3-1-4-16,-2 1-8 0,1 1-1 15,0 0 0-15,1 1-2 0,1 1 0 16,-3-1-2-16,0 2 1 0,-3 0-1 0,2 1-1 15,-6 1 3-15,3 0-2 0,-4 1 1 16,-2-2 2-16,1 4 0 0,-3-1 2 0,1 1 0 16,-4 1-1-16,0 0 1 0,-1-2 0 15,-2 4-2-15,0-2-1 0,-2 1 0 16,1 1 4-16,-4-1 2 0,0 2 4 0,0-1 4 16,-4-1 5-16,3 1 2 0,-4-1 1 15,2-1 7-15,-3 2 8 0,3-2 6 0,-3-2 0 16,-3 1 2-16,3-1-2 0,-2 1-10 15,2-2-9-15,0-1-7 0,-3 2-8 16,3-1-3-16,-2-3-1 0,5 3-3 0,-1-3 1 16,1 0-3-16,0 0 2 0,3 0-2 15,0-2 2-15,2 0-4 0,0 3-2 0,0-3 2 16,3-1 0-16,-2 0 0 0,2 0-2 16,0 0 4-16,0 0 0 0,0 0-2 0,0 0 0 15,0 0 3-15,0 0 2 0,0 0 2 16,0 0 3-16,0 0 6 0,0 0 6 15,0-1 4-15,2 1 4 0,-2-2 0 0,3 2-1 16,0-2-2-16,0 1-7 0,4 0-6 16,-1-1-6-16,3 1-3 0,1-2-3 0,0 1-2 15,4-1-1-15,-3 0 0 0,3 1-1 16,0 1 0-16,2 0 1 0,-3-1 0 16,2 2 2-16,-2 0-2 0,-3 2-2 0,4-2 0 15,-3 2-1-15,1 0 2 0,0 1-1 16,-1 0 3-16,0 2 2 0,0 0 0 15,-3 0 4-15,1 3 0 0,-1-1 0 0,0 2 1 16,-3 0 1-16,0 2 0 0,2-1-1 0,-4-1 0 16,-1 3 1-16,0-1-2 0,-2-1 2 15,0 1 2-15,-2-2-2 0,0 1 5 16,1-1 2-16,-5-1 7 0,1 1 0 16,0-3 8-16,-3 1 3 0,0-1-4 0,-1-1 0 15,-2 1-3-15,1-2-1 0,-4 1-4 0,1-2-2 16,-1 0 1-16,0 0 4 0,0-2 2 15,0-1 3-15,-2 1 2 0,3-2-1 16,0 1 0-16,-1 0-3 0,0-1-3 0,3 1-4 16,-2-2-3-16,5 1-3 0,-3 1 0 15,3 0 0-15,2 0-4 0,1 0 0 16,-1-2-3-16,1 2 0 0,4 0-5 0,-1 0-3 16,1 0 1-16,-1 0-1 0,2-1-6 15,0 1-2-15,0 0-3 0,0-2-2 0,2 2-6 16,-1-1-9-16,1 1-15 0,-1 0-22 15,3 0-34-15,0-2-40 0,1 2-42 0,0 0-49 16,1-1-84-16,0-1-100 0,2-1-77 16,-2 0-55-16,1-1-6 0,3-1 30 0,0-2 88 15,0-2 117-15</inkml:trace>
  <inkml:trace contextRef="#ctx0" brushRef="#br0" timeOffset="50904.65">2099 6526 1 0,'0'3'279'0,"0"-1"25"16,0 1 15-16,-1-2-45 0,-1-1-79 15,2 1-58-15,-2 1-19 0,1 0 2 16,1-1 8-16,-2-1 4 0,-1 0-6 0,1 2-15 15,1-2-17-15,-1 1-14 0,-1 1-5 16,0-2 0-16,2 1 3 0,-1 1 6 16,-1-2-6-16,3 0-6 0,-2 0-12 0,2 0-6 15,0 0 0-15,0 0 4 0,0 0 11 16,0 0 10-16,0-2 9 0,0 1 5 0,0 1-4 16,2-3-4-16,0 1-12 0,-1-1-1 15,1-1-4-15,2 1-8 0,-1 0-14 16,2-2-12-16,0-1-17 0,3 2-16 0,0-4-16 15,1 2-8-15,-1-1 3 0,0 1 0 16,3-1 5-16,-1 2 2 0,-1-1 6 0,5 1 0 16,-4 1 4-16,5-1 3 0,-3 1 0 15,-1-1 0-15,3 4-4 0,-3-2 0 16,0 1-2-16,0 2 0 0,-1 0 1 0,-4 0 2 16,3 2 1-16,-4-1 0 0,1 2 3 15,-1 0 2-15,0 2 3 0,-3 1 2 0,4 1 6 16,-5 1 1-16,1-1 2 0,-1 4 0 15,1-1 0-15,-2 2-2 0,0 0 1 0,-2 0-1 16,1 3-1-16,-2-1 0 0,-3-1 10 16,1 2 4-16,0-1 5 0,0-1 6 15,-1 1 2-15,-2 1 7 0,0-2 7 0,2 1 6 16,-2-2 3-16,-1 1 7 0,1-2 11 16,1 2 3-16,-1-2-3 0,-1-1-2 15,3 2-1-15,-1-1-5 0,-1-3-14 0,3 2-9 16,-2-2-11-16,0 0-10 0,3 0-8 15,-1-4-8-15,0 2-1 0,2-1-4 0,-2 1 0 16,4-2-2-16,-1 1-5 0,-1-2-2 16,3 0 1-16,-3 1 0 0,3-3 0 0,0 3 0 15,0-3 3-15,0 1-1 0,0-2-1 16,0 1-2-16,0-1-2 0,0 0 3 16,3 0 4-16,-1 0 2 0,1 0 3 0,4 0 1 15,-2 0 8-15,3 0 1 0,3-1 3 16,3 1 9-16,1-2 3 0,5 1 5 15,1-1 2-15,1-1 4 0,3 0 1 0,2-1-1 16,0 1 1-16,0 0-5 0,1-1-3 0,-4 2-4 16,2-1-6-16,-3-2-6 0,1 4-7 15,-7-2-4-15,2 1-3 0,-4-1-3 0,-3 1-1 16,-2 0-1-16,-4 2 4 0,2-3 9 16,-4 1 2-16,0 2 4 0,-3-1 5 0,-1 1 0 15,2-2-3-15,-2 2-9 0,0 0-3 16,0 0-4-16,0 0-6 0,0 0-3 15,-2 0-10-15,2 0-15 0,0 0-25 0,-1 0-37 16,-1 0-56-16,2 0-78 0,-3 2-93 16,1-2-82-16,-1 0-108 0,-5 0-136 0,4 0-111 15,-6-3-8-15,2 0 55 0,-3-3 70 16,3 0 122-16</inkml:trace>
  <inkml:trace contextRef="#ctx0" brushRef="#br0" timeOffset="56632.68">3984 1617 146 0,'0'0'197'0,"0"0"-25"15,0 0-37-15,0 0-32 0,0 0-24 0,0 0-18 16,0 0-11-16,0 0-3 0,0 0 2 16,0 0 9-16,0 0 10 0,0 0 10 0,0 0 8 15,0 0 3-15,0 0 4 0,0 0-1 16,0 0 0-16,0 0 1 0,0 0-3 16,0 0-3-16,0 0-9 0,0 0-7 15,0 0-11-15,0 0-10 0,0 0-11 0,0 0-9 16,0 0-5-16,0 0-9 0,0 0-5 15,0 0-6-15,0 0-3 0,0 0-2 0,0 0-2 16,0 1 1-16,0-1 1 0,0 2 12 16,0-1 15-16,0 2 12 0,2 0 11 0,-1 3 12 15,-1-1 17-15,3 2-3 0,-1-1-10 16,-1 2-5-16,1 1-3 0,-2 0-10 16,0 0-7-16,1 1 3 0,1 1 6 0,-2-1 3 15,2 1 3-15,-2-1 5 0,1 2 0 16,-1 0-5-16,0 0-7 0,2 2-4 15,-2-1-7-15,0 0-2 0,0 1-5 0,0 0 0 16,0-1 5-16,0 2 2 0,0-1 13 16,0-1 9-16,-2 1 5 0,2-1 0 0,0 2 14 15,-1-1 9-15,1-1-12 0,0 1-3 16,0-1-6-16,0 1-4 0,0-2-17 0,0 1-11 16,0-1-3-16,0 0-6 0,0 0 1 15,0 0 1-15,0-1-2 0,0 1 2 0,1-1-2 16,-1 2 1-16,0-1-6 0,2-2-1 15,-2 2-3-15,0-2-4 0,1 3 0 16,-1-1-1-16,2-2-3 0,-2 2-2 0,0-2-3 16,2 3-1-16,-2-3-2 0,0 1 2 15,0 1-1-15,0-2-1 0,0 1-1 16,0-1 2-16,0 1-1 0,0-1-2 0,0 1 2 16,0-1 3-16,0-1 0 0,0 2-1 15,-2-1 4-15,2 1 0 0,-2-3 0 0,1 2-1 16,1 0-1-16,-2-2 0 0,2 0-2 15,-1 2 0-15,-1-3 0 0,0 2 0 0,1 0 0 16,1-1 1-16,-2 1-1 0,1 0 0 16,-1 0 0-16,-1 0-3 0,3 0 2 15,-3 0 1-15,1 0-2 0,1-1 0 0,-2 3-1 16,1 0 1-16,-1-1-2 0,1 1-1 0,1-1 2 16,-1 1 0-16,-1-1-6 0,1 1 5 15,-1 1 1-15,-1-2 0 0,2 1 0 0,-1-1 2 16,1 1 5-16,-1 0-3 0,1 0-2 15,-1 0 2-15,2-1-2 0,-3 1 0 16,1 0 0-16,2 2-1 0,-3-3-1 0,2 2-2 16,0-1 0-16,-1 0 1 0,1 2-2 15,-1-1 0-15,1 0 6 0,1 0 0 0,-2 0-1 16,1 1-2-16,-1-1 3 0,1 3-1 16,-1-2-2-16,1 0 0 0,-2 0 2 15,2 1 1-15,1-1-3 0,-1 1 2 0,-1-1 1 16,1 0-1-16,1 0-2 0,-1 0 2 15,1-1 2-15,-1 0-2 0,0 2-2 0,-1-1 1 16,3-1 4-16,-2 2-1 0,1-2 2 16,-1 0 1-16,1 1 1 0,-2-1-1 15,1 0-2-15,1 0-1 0,1 0-2 0,-2-1-1 16,1 1 3-16,-1-2-2 0,0 2-2 16,2 0 1-16,0-1 2 0,-1 1 1 15,1-2 1-15,-2 1 0 0,2 0 2 0,0 0-1 16,-2 0-3-16,2-1-1 0,-1 1-1 15,1-1 3-15,-2 2-1 0,2-2 2 0,0 1-2 16,-1 0 0-16,-1-1-3 0,2 1-2 16,0-2 2-16,0 0 3 0,-2 1 5 15,2 1 10-15,-1-1 9 0,1 1 11 0,0-1 2 16,0-1 1-16,-2 0-2 0,2 0-8 16,0 1-8-16,-1 0-7 0,1 0-3 0,0-2-6 15,0 0-1-15,-2 2-1 0,2-2 3 16,0 2-2-16,-3-3 3 0,3 4 1 0,0-4 0 15,-1 4 3-15,1-4-2 0,0 2 1 16,0 0-2-16,0 0 1 0,0-1-1 0,0 0-4 16,0 0 1-16,-2 0 1 0,2-1-1 15,0 2 1-15,0-1 1 0,-1 1 1 0,-1-2 1 16,2 2-1-16,0 0 4 0,-2-1-1 16,2 1 1-16,0 0 1 0,-1 0-1 0,1 0 0 15,0 0-5-15,-2 0-1 0,2 0-1 16,0 0-2-16,-2 0-1 0,2 0-2 15,-1 1 0-15,1 1 1 0,0-2-1 0,-2 1-1 16,2 1-1-16,0-2 0 0,-1 2 1 16,1 0 1-16,0 0 1 0,0-1 3 0,0 2 1 15,0-1 0-15,0 1-1 0,0 0-2 16,0 0 1-16,0 1 0 0,0-1 1 16,-2 0 2-16,2 2 1 0,0-2 2 0,0 1 2 15,0-1-2-15,0 2-1 0,-2-2 1 16,2 1 0-16,0-1-2 0,0 1-4 0,0 0 0 15,-1-1-1-15,1-1-1 0,0 2-1 16,0-1 1-16,0 0-2 0,0 0 2 0,0 0 0 16,0 1-2-16,0-1 1 0,-2 2 0 15,2-4 2-15,0 4-1 0,-1-4 4 16,1 2-2-16,-2-1 0 0,2 1 1 0,0 0 3 16,-3-2-1-16,3 1-2 0,0-1 2 15,-1 1 1-15,-1 1-1 0,2-2 0 16,0 1-1-16,0-1 0 0,-2-1-1 0,1 2-2 15,1-2 2-15,0 1-1 0,-2-1-2 16,2 0 1-16,0 2 0 0,-1-1 3 0,1-1 0 16,-2 2-1-16,2-2 1 0,-2 1 0 15,1-1 0-15,1 2-4 0,0-2-1 16,-2 1 1-16,1 0 0 0,-1 1 1 0,2 0-2 16,-2-1 1-16,2 1 1 0,0-1-1 0,-1 2-1 15,1 0 0-15,-2-1 0 0,2 1 1 16,0 1 0-16,-1-1 0 0,1 2 2 15,-2-1 1-15,2-1-3 0,0 3-1 0,-3-1 0 16,3-1-2-16,0 2 0 0,-1 0 0 16,-1 0 2-16,2 0 1 0,0 0 1 0,-2 2 3 15,1-1 0-15,1 4 4 0,-2-2 4 16,2 0 3-16,0 0 2 0,-1 0-1 0,1 0 1 16,-2-2 1-16,2 2-5 0,0 0 0 15,-2 0-3-15,1 0 0 0,1 0-3 0,-2 0-1 16,2-1 0-16,-3 0 1 0,3 0-3 15,-2 1-2-15,1-1 1 0,-1 1-1 16,2-2-2-16,0 2-2 0,-1-1 1 0,1 1 2 16,0 0 1-16,-2 0 0 0,2 0 1 15,0 0 5-15,-2 1 1 0,2 1-5 16,0-2 0-16,-2 0 2 0,0 0-2 0,2 1-3 16,0 1-1-16,-2-2 2 0,2 1-3 15,0 1-2-15,0 1 0 0,0-2 0 0,0 2 0 16,0-1 1-16,0 1 1 0,0-2 0 15,0 2-2-15,0-2 0 0,0 1 0 0,0-2-1 16,0 1 0-16,0-1 1 0,0 2 0 16,0-4 1-16,2 3-1 0,-2-3 1 0,0 2-1 15,0-1 0-15,0 1-2 0,0-2 0 16,0 2 2-16,2-1 0 0,-2 1 0 0,0-2 0 16,0 2 0-16,0-2 1 0,0 1 0 15,0 0-3-15,0 1 1 0,0-2 0 16,0 1 1-16,0-1 0 0,0 1-1 0,0-1 4 15,0 0-1-15,0 1 0 0,0 1-1 16,0-1 3-16,0 1-2 0,0 0-1 0,0 0 2 16,0 1 0-16,-2-1-1 0,2 2 1 15,0-2-1-15,0 0 0 0,-2 1 0 0,2-2 1 16,-1 1-2-16,1-2-1 0,0 2 3 16,-2 0 1-16,2 0 3 0,-1 0 3 15,-1-2 3-15,2 1 4 0,-3 1 1 0,1 0 2 16,1-1-1-16,-1 1-2 0,0 0-1 15,-1 1-2-15,1-1-3 0,1 0 1 0,-1 2-2 16,-2-2-3-16,2 0 0 0,1 0-1 0,-1 0-1 16,1 1-2-16,-1-1 1 0,0 2 1 15,-1-2-3-15,3 1 0 0,-3 1 3 16,3-2-3-16,-2 1-1 0,2 1 1 0,-1-1 2 16,-1 1 1-16,2 1 0 0,0-1-3 15,-2 0 0-15,2-1 1 0,-1 1-2 16,1 0-1-16,0-2-1 0,-2 1 1 0,2-1 2 15,0 0-2-15,-1 2 1 0,-2-3 1 16,3 1 2-16,0-1-3 0,0 1 1 0,0-1-1 16,0 1 0-16,0-3 2 0,0 3-2 15,-2-2 1-15,2 1 0 0,0-1-1 16,0 2 2-16,0-2-3 0,0 1 0 0,0 0 1 16,0-1-2-16,0 1-1 0,-1-1 1 15,1 1 0-15,0-1 0 0,-2 0 1 0,2 0 2 16,0 0-1-16,-1 1 0 0,1-1 0 15,-2 1 1-15,2-1-2 0,-2 1-1 16,2-1 0-16,-1 2 1 0,-1-1 0 0,2-1-1 16,-3 1 0-16,3-1 0 0,-2 1 0 15,2-2-2-15,-1 1 1 0,1-2 1 0,0 1-1 16,-2 0 2-16,2-2 0 0,0 2 2 16,0-1-2-16,0 2 1 0,0-2 1 15,-2 0-2-15,2 0-3 0,-1 1 3 0,1 0 0 16,0 0 1-16,0-1 2 0,0 2-6 15,0-1 5-15,0 0-1 0,0 0 0 0,0 1 1 16,0 0-1-16,0-1 6 0,0 1-1 0,0-1 0 16,0 0-3-16,0 0-1 0,0 0-2 15,0 0 0-15,0 0 0 0,0 0 0 0,0 1 1 16,0 0-1-16,0-1 0 0,0 0 0 16,0 0-2-16,0-1 0 0,0 2 1 0,0 0-2 15,0 1 3-15,0-1-1 0,0-1 1 16,0 2-2-16,0 0 2 0,0 0 0 15,0 0 1-15,0-1 0 0,0 2-3 0,0-1 4 16,0-1-3-16,0 1 1 0,0-1-2 0,0 0 2 16,0 0 0-16,0-1 0 0,0 0 0 15,0 0-1-15,0 1 1 0,0-2-2 16,0 1 3-16,0-2-1 0,0 2 1 0,0-1 0 16,0-1-1-16,1 1 0 0,-1-1 0 15,0 1 0-15,0-1-1 0,0 1 0 16,0-1 1-16,0-1 1 0,0 0-4 0,0 1 3 15,0-2 0-15,0 1 0 0,0-1 0 16,0-1 0-16,0 1 4 0,0-1-2 0,0 2-1 16,0-1 0-16,2-1-1 0,-2 1 0 15,0 1-3-15,0-2 2 0,0 1 1 16,0 1 0-16,0-3 0 0,0 3-1 0,0-2 0 16,0 1 1-16,0 0-1 0,0 0 0 15,0 0 0-15,0-1 1 0,0 1-2 0,0-1 2 16,0 2-4-16,0-2 3 0,0 1 1 15,0 0 1-15,0-1 3 0,0 2-3 16,0-1 3-16,0-1-2 0,0 2-2 0,-2 0 0 16,2 0 0-16,-1-1 1 0,1 1 0 15,0-2 0-15,0 1 2 0,0-1-1 0,0 2-1 16,0-1 1-16,0-1-2 0,0 1 0 16,0-1 0-16,-2 1 2 0,2-2 1 0,0 0 2 15,-1 0 4-15,1-2 3 0,-2 2 1 16,2-1 0-16,0-2 1 0,0 1-2 0,-3 1-1 15,3-2-3-15,0 0-1 0,0 0-3 16,0-2-1-16,0 2-1 0,0 0 0 0,-1-3-2 16,1 2 0-16,0 1 2 0,0-3-2 15,0 1 0-15,0 1 2 0,0 0 0 0,0-1-3 16,-2 0 1-16,2 2-1 0,0 0 1 16,0-1-1-16,0 1 0 0,0-1 2 15,0 0-1-15,0 1 2 0,0-1 0 0,0 1-1 16,0-2 1-16,0 2-3 0,0 0 1 15,0 0 0-15,0 0 0 0,0 0 1 0,0 0 0 16,0 0-1-16,0 0-1 0,0 0 0 16,0 0 1-16,0 1-1 0,0 0-1 15,0-1 4-15,0 1-1 0,0 1 0 0,0-2-1 16,0 3 1-16,0 0 0 0,0 0 1 16,0 0-1-16,0 0 0 0,0-2-1 0,0 2 0 15,0-1 1-15,0-1-1 0,0 2 0 16,0-3 0-16,0 3 0 0,0-3 0 15,0 2 0-15,0-1 0 0,0-1 0 0,0 2 1 16,0-2 0-16,0 0-1 0,0 0 1 16,0-2-1-16,0 2 0 0,0-1 0 0,0 0 1 15,0 0 0-15,0 1-1 0,0-1 1 16,0-1 0-16,2 2 1 0,-2-3-4 0,0 2 2 16,0 1 1-16,0-3-1 0,0 1 0 15,1-1-1-15,-1 2 4 0,0-3-3 0,0 3-1 16,0-2 3-16,0 2-1 0,3 0-1 15,-3 0 0-15,2 1-1 0,-1 0-1 0,1 0 0 16,-2 0 1-16,1-1 0 0,1 1 1 16,0-2 2-16,-1 1 2 0,-1-2-2 15,0 1 0-15,2-1 1 0,-2 0 0 0,0 0-1 16,1-1-1-16,1 1 1 0,-2-2-1 16,0 1 1-16,0-1-2 0,0 0 0 0,0-1 1 15,0 2-3-15,0 0 2 0,0-2-1 16,0 0-2-16,0 1 2 0,0-1 0 15,0 0 1-15,0 2-1 0,0-1 1 0,0 1 2 16,0-2-2-16,0 1 1 0,0-1 0 16,0 0-1-16,0 2-1 0,0-1 1 0,0 1 1 15,0-1-1-15,0 0 0 0,0 1 0 16,0 0 1-16,0-2-1 0,0 1 0 16,0 1 0-16,0 1-1 0,0-2 1 0,0 1 2 15,0-1-1-15,0-1 0 0,0 2 1 16,0 1-1-16,0-3-1 0,0 1 0 0,0 1 1 15,0-1 0-15,0 1-1 0,0-1 0 16,0 2 0-16,0-1 1 0,0-1-1 16,0 1 1-16,0 1 0 0,2-2-1 0,-2 0 0 15,0 1-1-15,0 0 2 0,0-1-1 16,0-1 0-16,0 2 3 0,0-2-2 16,0 0-1-16,0 0-2 0,0 0 1 0,0 0 1 15,0 0 0-15,0 0 0 0,0 0 2 16,0 0 0-16,0 0 0 0,0 0-2 0,0 0-1 15,0 0 1-15,0 1-1 0,0-1 0 16,0 0 1-16,0 3 0 0,0-1 1 0,0-1-1 16,0 1 0-16,1 0 0 0,-1 2-1 15,0-3 1-15,0 2 0 0,0 0-3 0,0 2 2 16,2-3 0-16,-2 2 1 0,0-1-2 16,0-2 2-16,0 2 4 0,0-1-2 0,0-1-2 15,0 2 0-15,2-1 1 0,-2-1-1 16,1 1-1-16,-1-1 1 0,0-1 0 15,0 3 1-15,0-3 1 0,0 0 1 0,0 2-1 16,0-2-2-16,0 0 0 0,0 0 1 16,0 0-2-16,0 0 0 0,0 0 0 0,0 0 1 15,0 0-2-15,0 0 2 0,0 0 0 16,0-2-1-16,0 2 1 0,0 0 0 0,0 0 0 16,0 0-2-16,0 0 2 0,0 0 0 15,0 0 0-15,0 0-1 0,0 0-2 16,0 0 0-16,0 0 1 0,0 0 1 0,0 0-1 15,0 0 1-15,0 0 0 0,0 0 1 16,0 0 0-16,0 0-1 0,0 0 0 0,0 0 0 16,0 0 1-16,0 0 0 0,0 0 0 15,2 0 0-15,-2 0 0 0,1 0-1 16,1 0-1-16,1 0 1 0,-2 0 1 0,1 0 1 16,-2 0 0-16,3 0 1 0,-3 0-1 15,3 0 0-15,-1 0-1 0,0 0-2 0,-1 0 2 16,2 0-2-16,1 0 1 0,-1 0 1 15,0 0 0-15,3-1 2 0,-1-1-2 0,0 1 0 16,1-1 1-16,-1 1-1 0,4-2 0 16,-3 1-1-16,2 1-1 0,2-2 1 15,-1 1 0-15,1-1 0 0,1 2 0 0,0-1 0 16,0 0 2-16,-1 1-1 0,0-2-1 16,0 2 1-16,0-2 0 0,-3 1 2 15,1 1-1-15,-3-1-1 0,0 1-1 0,-2 1 0 16,-1-2 1-16,-1 0-2 0,1 2 1 0,-2-1-3 15,0 1-14-15,-3 0-35 0,3 0-52 16,-5 0-105-16,0 0-176 0,-3 0-192 0,-3 0-256 16,0 0-140-16,-2-1-38 0,-1-1 55 15,3-2 150-15,0-2 182 0</inkml:trace>
  <inkml:trace contextRef="#ctx0" brushRef="#br0" timeOffset="62198.48">14931 1782 51 0,'0'0'201'16,"0"0"14"-16,0 0-31 0,0 0-31 0,0-2-25 15,0 2-17-15,0-2-8 0,0 1 0 16,0 0 9-16,0-1 17 0,0 2 17 16,0-3 14-16,0 3 2 0,0-1-6 0,0-1-13 15,0 1-21-15,0 1-21 0,0-2-17 16,0 2-12-16,0-1-12 0,0 1-7 0,0 0-6 15,0 0-8-15,0 0-5 0,0 0-9 16,0 0-6-16,0 0-6 0,0 0-6 16,0 0-4-16,0 0-2 0,0 1-1 0,0 2 0 15,0 0 0-15,0 3 1 0,0-1 2 16,0 2 3-16,2-1 1 0,0 3 0 0,-2 0 8 16,1 2 5-16,1 1 5 0,-1-2 13 15,1 4 9-15,0-3 9 0,-1 3-3 16,-1 1 0-16,3 0 12 0,-3 0-1 0,2 0-1 15,-2 3 2-15,2-1 13 0,-2 1 10 16,0 1-7-16,0-1-9 0,0 3-6 0,0-1-9 16,0-1-9-16,0 0 11 0,0 1 6 15,0-1 17-15,2 1 9 0,-2 0 4 16,0-2-5-16,2-1-23 0,0 1-11 0,-2 0-21 16,0 0-9-16,0 1-8 0,0-1 1 15,0-2 0-15,0 2-3 0,0-1 7 0,0 1 3 16,0-2 3-16,0 2-3 0,0-1 0 15,0-1-3-15,0 0-8 0,0 1-3 0,0-2-4 16,0 2 4-16,0-1-5 0,0-1 0 16,0 2 0-16,0-3-2 0,0 2 1 0,0-1-4 15,0 1 1-15,0-1-1 0,0 2 1 16,0-3 3-16,0 3-3 0,0-2 0 0,0 2 2 16,0-1 0-16,0 1 5 0,0-1-1 15,0 0 2-15,0 1-2 0,0 0-2 0,0-1 4 16,0 1-4-16,0-1 2 0,0 1 4 15,0-1 1-15,0 0 3 0,0 2 0 16,-2-1 1-16,0 1 0 0,2 0-3 0,0 0 3 16,-2 2-1-16,0-2 3 0,0 0-1 15,2 0 0-15,-3 0 1 0,3 0-1 0,-1-2-1 16,-1 2-3-16,0-1 0 0,2-1 0 16,-1 1 3-16,-1-1-1 0,1 1 2 15,1-1 2-15,-2 1 3 0,0-1 0 0,1 1-3 16,-1 1 1-16,0 0 0 0,-1 0-5 15,2 0-3-15,-2 1 1 0,3 1 0 16,0-1-1-16,0 1-1 0,0 1 1 0,-2-2-1 16,2 1-1-16,0 1 1 0,-1 0-4 15,-1 1 2-15,2-1-2 0,0 0 5 0,0 2-1 16,-1-1 2-16,-1 1 5 0,2-1 0 16,0 1 3-16,-2-1-2 0,2-1-3 0,-1 0-3 15,1 1-4-15,0 0-1 0,0-1-4 16,0-2-1-16,-2 2 1 0,2-1 0 0,0 1-3 15,-1-2 4-15,1 2 3 0,0-1 2 16,-2-1-1-16,2 2 2 0,-2-1 7 0,2-1-2 16,-3 2 3-16,3-1 1 0,-2-1 2 15,2-1 1-15,-1 2-3 0,-1-2-1 16,2 1-1-16,-1 1-2 0,-2-2 1 0,1 1-6 16,2 1 0-16,-3-2 0 0,3 1 0 15,-1 1-1-15,1-1-2 0,-4 1 0 0,4 1-2 16,-1-3-1-16,-1 1-2 0,1 1-1 15,1-2 2-15,-2 0 0 0,0 0-1 0,1-2 0 16,-1 1-1-16,2 1 1 0,-2-2-1 16,2 1 1-16,0-1 5 0,-1 1 0 15,1-1 1-15,-2 1 3 0,2-1 3 0,0 1 0 16,-1-1-3-16,1-1 1 0,-3 2 0 16,3-1-3-16,-2 1-3 0,2-1-2 0,0 1 1 15,-1-1-3-15,-1-1-1 0,1 2-2 16,1-1 2-16,-2 2-1 0,0-1 1 15,1 1 3-15,-1-2 0 0,2 1-1 0,0 1 1 16,-2 0-2-16,2 1 1 0,-1-1-1 16,-1 2 2-16,2-1 0 0,-3 1 0 0,3 1 0 15,-2 0 1-15,1-2 0 0,-1 1 0 16,-1 1-1-16,0-3 2 0,2 1 0 0,-2 1-2 16,3-1 0-16,-4-1 0 0,1 2 0 15,1-2-3-15,-1 0-1 0,2 0-1 0,-1 1 1 16,0-1-1-16,-1 2 1 0,2-2 2 15,-4 1 1-15,2 1 1 0,1 0-1 0,-2 0 0 16,0 1 1-16,1-1 0 0,-2 1 0 16,1 0 3-16,-2 1 11 0,1-1 4 15,0 0 2-15,0 1 1 0,2 1 0 0,-2 0-3 16,0-2-10-16,-1 1-4 0,3 2-5 16,0-3-2-16,-2 2 1 0,2-1-2 0,-2 1 1 15,2-1-1-15,-3-1 0 0,3 0-1 16,0 2 0-16,-1-2 2 0,1 1-1 15,2 0-1-15,-3 1 1 0,3-2 2 0,-3 2 0 16,0-2 1-16,-1 0 2 0,2 1 1 0,2 2-1 16,-3-1 3-16,-1-2-2 0,2 3-1 15,0-2-3-15,0 2 0 0,-2-1 0 16,2 2-1-16,0 1-2 0,2-2 1 0,-3 0 1 16,1 1-2-16,1-1-1 0,-1 2 1 15,2-3 0-15,-3 3-1 0,1-2-1 0,2 0 2 16,-5 0 1-16,2-1 1 0,-2 1-2 15,3-2 0-15,-2 1 5 0,2-1-2 16,0 1-2-16,-3 1 0 0,2-2 0 0,1 1 4 16,0-1-2-16,0 1 2 0,1-1 0 15,-1 0 2-15,1 1 1 0,-1-2-2 0,2 2-3 16,-1-2-1-16,0 0 0 0,0 0-1 16,0-1-1-16,0 0-2 0,1 1 2 0,-1-3-1 15,2 0 0-15,-3 2 0 0,3-4-1 16,0 2 1-16,-2-1-1 0,2-2 0 0,0 1 0 15,0 1-1-15,0-2 0 0,0-1 1 16,0 2-1-16,-1-3-1 0,1 2 2 0,-2-1 0 16,2-1 0-16,0 1 1 0,0-1 1 15,0-1 0-15,0 2-1 0,0-2-1 0,0 0 0 16,0 0 0-16,0-2-1 0,0 2 0 16,0 0-1-16,0-2 2 0,0 3-1 15,0-3-2-15,0 2 1 0,0 0 1 0,0 0 1 16,0 0 0-16,0 2-1 0,0-1 1 15,0-1 3-15,0 2-2 0,0-1-1 0,0 0 0 16,0 1 1-16,0 0 0 0,0-1-1 16,0 1 0-16,0-2 2 0,0 1-1 15,0-1-1-15,0 0 0 0,0 2 3 0,0-2-1 16,0 1-1-16,2 1 0 0,-2-1-1 16,0 1 0-16,1-1-2 0,-1-1 0 0,0 2 0 15,2-1 0-15,-2 2 0 0,0-2 0 16,0 1-2-16,2 0 2 0,-1 1 2 0,-1 0 2 15,0-2 0-15,0 2-1 0,2 0 3 16,-1 0-2-16,-1 0-1 0,0 2-3 16,2-2-1-16,-2 0 3 0,0 0 0 0,2 0 0 15,0 0 0-15,-2 1 0 0,2-1 0 16,0 2 0-16,-2-1 0 0,1 1 0 0,-1-1 0 16,0 0 0-16,2 0 2 0,-1 0 2 15,-1 1 1-15,2-1-2 0,-2 1 1 0,2-1-2 16,-2 0 1-16,0 2-2 0,1-1-1 15,-1 1 1-15,0-1 1 0,2 2 0 0,-2-1-1 16,1 0 1-16,-1 2 0 0,0-2-2 16,0 0 0-16,2 0 2 0,-2 0 0 15,0 1 2-15,2-1-1 0,-1 2 2 0,-1-1 0 16,0 1-2-16,0-1 1 0,2 1-3 16,-1-2 2-16,-1 0-1 0,0 0 2 0,0 0 2 15,0-2 0-15,0 1 0 0,0-1 1 16,0-1 0-16,0 1 1 0,0 0-1 15,0 0 0-15,2-1-1 0,-2 2 0 0,0-1-3 16,2 1 2-16,0-1-3 0,-2-1-1 16,2 2 2-16,0-1-2 0,-2 1 4 15,0-1 1-15,0 1 1 0,0-1 2 0,0 0 2 16,0 0 4-16,0 0 4 0,0 2 7 16,0-1 3-16,0-1 5 0,0 1-1 0,0-1-3 15,0 0-2-15,0 1-8 0,0 0-5 16,0 1-3-16,0 0-2 0,0 0-3 15,0 0-2-15,0 0-1 0,0-2-1 0,0-1-2 16,0 2-1-16,0-1 0 0,0-1 2 16,0 2 1-16,0-2-2 0,0 1 0 0,0-1 2 15,0 1-1-15,1 1-2 0,-1-2 0 16,3 0 1-16,-3 2 0 0,2-1 0 0,0 1-1 16,-1-1 0-16,-1 0-1 0,2 0 1 15,-2 0 0-15,1-1 1 0,-1 0 1 0,0 2 1 16,0-4 0-16,0 2 0 0,0 0-1 15,0-1 0-15,0 0 0 0,0 2 0 0,0-3-1 16,0 1 1-16,0 0-2 0,0-1 0 16,0 0 0-16,0 1 2 0,0-2-1 15,0 1-1-15,0 1 1 0,0-2 0 0,0 0-1 16,-1 1 0-16,1 1 2 0,-2-1 0 16,2 2 0-16,0-1 0 0,0 1 1 0,-1 0 1 15,1-2 2-15,-2 2 1 0,2 2 1 16,-2-2 1-16,1-2 2 0,-1 2-2 0,2 0 0 15,0-2 1-15,0 1 1 0,0 1 0 16,0-1-1-16,0-1 0 0,0 1 0 0,0-1-2 16,0-1-4-16,0 0 0 0,0 0 0 15,0-1 0-15,0-1-1 0,0 2 2 16,0-1-2-16,0-1-1 0,0-1 0 0,0 0 0 16,0 0-1-16,0-2-1 0,0 3 0 15,0-2 2-15,0 0-1 0,0 1 0 16,0-1 0-16,0 1 2 0,0-2 0 0,0 1 1 15,0 0-1-15,0-1-1 0,0-1 2 16,0 1-3-16,0-1 3 0,0 2-1 0,0-2-1 16,0 1 2-16,0 1-1 0,0-2 2 15,-1 1-3-15,1 0 2 0,0-2-2 16,0 1 1-16,-2 0 0 0,0 0 0 0,2 0 0 16,0 0-2-16,-2-1 0 0,2 1 0 15,0-2 0-15,0 2-1 0,0 0 0 0,-2-1-1 16,2 1 0-16,0 0 0 0,-2-2 0 15,2-1 0-15,0 2 2 0,-1-1 0 0,-1-1-1 16,2 3 1-16,0-3 1 0,-1 3 0 16,-1 0-1-16,0 0-1 0,2 0 2 0,-3 2-1 15,2-1-1-15,-1 1 1 0,0-1 0 16,-1 0 1-16,2 1-1 0,-1-2 3 0,0 2 0 16,0-4 1-16,0 2-2 0,2-1 1 15,-2-2-3-15,2 0 0 0,0-2 0 0,0 1 0 16,0-1 0-16,0-1-1 0,0 0 4 15,0 0 0-15,0 0-2 0,0 0 0 16,0 0 1-16,0 0 0 0,0 0-4 0,0 0 3 16,0 0-1-16,0 0 2 0,0 0-2 15,0 0 0-15,0 0 2 0,0 0-1 0,0 0-1 16,0 0-1-16,0 0 3 0,0 0 0 16,0 0-1-16,0 0 1 0,0 0 1 15,0 0 2-15,0 0 0 0,0 0 2 0,0 0 2 16,0 0 3-16,0 0 5 0,0 0 0 15,0 0 4-15,0 0-18 0,0 0-4 0,0 0 0 16,0 0 0-16,0 0 0 0,0 0 0 16,0 0 0-16,0 0 0 0,0 0 0 15,0 0 0-15,0 0 0 0,0 0 0 0,0 0 0 16,0 0 0-16,0-1 0 0,0 1 0 16,0 0 0-16,0 0 0 0,0 0 0 0,0 0 0 15,0-2 0-15,0 2 0 0,0 0 0 0,0 0 0 16,0 0 0-16,0-1 0 0,0 1 0 15,0 0 0-15,0-2 0 0,0 1 0 16,0 1 0-16,-1-2 0 0,-1-1 0 0,2 2 0 16,0-1 0-16,0-1 0 0,0 2 0 15,-1-2 0-15,-1 0 0 0,2-1 0 16,0 0 0-16,-2 0 0 0,1-1-241 0,-1 0-119 16,1 0-111-16,-3-3-161 0,3-4-204 15,-3-4-196-15,1-1-57 0,-3-5 23 0,0-1 100 16,0-4 184-16,-3-1 241 0</inkml:trace>
  <inkml:trace contextRef="#ctx0" brushRef="#br0" timeOffset="68470.53">9271 1798 11 0,'0'-2'140'0,"0"2"-15"0,0 0-18 0,0 0-14 16,0 0-9-16,0-1-7 0,0 1-2 15,0 0-2-15,0 0 1 0,0-1 0 0,0 1 4 16,0-2 3-16,0 2 3 0,0 0 1 16,0-1 5-16,0 1 1 0,0-2-1 0,0 2 1 15,0 0 0-15,0-1-2 0,0 1 0 16,0-2-4-16,0 2-3 0,0 0-6 15,0-1-8-15,0-1-8 0,0 1-6 0,0 1-5 16,0-2-7-16,0 0-3 0,-2 1-2 16,2 1-1-16,0-1-1 0,0-1-2 0,0 2-3 15,0 0-2-15,0-1-4 0,0 1-5 16,0 0-5-16,0 0-3 0,0 0-4 0,0 0-3 16,0-2 6-16,0 2-1 0,0 0 5 15,0 0 5-15,0 0 4 0,0 0 4 16,0-1 1-16,0 1 5 0,-1-2 1 0,1 2 1 15,0 0 3-15,0 0-2 0,0 0-4 16,0 0-4-16,0 0-4 0,0 0-7 16,0 0-5-16,0 0-4 0,0 0-3 0,0 0-4 15,0 0-1-15,0 0 2 0,0 0-2 16,0 0-1-16,0 0 0 0,0 0 2 0,0 0-1 16,0 0 1-16,0 0 2 0,0 0-1 15,0 0 2-15,0 0-2 0,0 0 1 0,0 0-3 16,0 0 1-16,0 0 1 0,0 0-2 15,0 0 1-15,0 0 0 0,0 0 1 16,0 0-1-16,0 0 1 0,0 0 1 0,0 0 1 16,0 0 0-16,0 0 1 0,0 0 3 15,0 0 8-15,0 0 11 0,0 0 11 16,0 0 17-16,0 0 17 0,0-1 10 0,0 1 10 16,0 0 2-16,0 0 8 0,0 0-6 15,0 0-7-15,0-2-4 0,0 2-3 0,0-1-3 16,0 1-6-16,0 0-4 0,0 0-3 15,0 0-3-15,0 0-6 0,0 0-3 0,0-2-2 16,0 2 0-16,0 0-2 0,0-1-1 16,0 1 0-16,0 0-3 0,0 0-1 0,0 0-4 15,0 0-5-15,0 0-4 0,0 0-6 16,0 0-5-16,0 0-6 0,0 0-3 0,0 0-4 16,0 0-8-16,0 0 0 0,0 0-1 15,0 0-1-15,0 0-1 0,0 0 0 16,0 0 9-16,0 0-5 0,0 0-1 0,0 0 0 15,0 0-3-15,0 0-2 0,0 0-4 16,-2 0 2-16,2 0 0 0,0 0 2 0,0 0 2 16,0 0 0-16,0 0 1 0,0 0 1 15,0 0-3-15,0 0 2 0,0 0-2 16,0 0 3-16,0 0-1 0,0 0-1 0,0 0 3 16,0 1-1-16,0-1-2 0,0 2 1 15,0-1-1-15,0 1 2 0,0-2 1 0,0 1 0 16,0 2 0-16,0-1 1 0,0-1 6 15,0 2-2-15,0 2-3 0,0-2 1 0,0-2 1 16,0 2-1-16,0 2-6 0,0-4 2 16,0 4 1-16,0-2 1 0,0 0-2 15,0-2 2-15,0 4-1 0,0-1 0 0,0-1 1 16,0 2-1-16,0-1-1 0,0-1 0 16,0 3-1-16,0-1 1 0,0-1 0 0,0 2 2 15,0 0-1-15,0-1 2 0,0 1 0 16,0 0-2-16,0 0 0 0,0 0 1 15,0 0 0-15,0 1 0 0,0-1-1 0,0 2 0 16,0-1-1-16,0 2-1 0,0-1 2 16,0 0 0-16,0 2 2 0,2-2 1 15,-2 3-2-15,0-2 0 0,0 0-1 0,0-1 0 16,0 1 1-16,0 0 0 0,0 0 2 16,0 0-1-16,0 0 1 0,0-2-1 0,0 1-1 15,0-1 0-15,0 1-1 0,0 1 0 16,0-3 0-16,1 3 3 0,-1-2 0 0,2 0-2 15,-2 3 0-15,0-3 2 0,2 2 0 16,-1-1 1-16,-1 1-1 0,0-2 1 0,0 2-4 16,2-1 2-16,-2 0-2 0,0 2-1 15,0-3-1-15,0 2 2 0,2-1 3 0,-2 1-2 16,0-2 2-16,0 2 0 0,0-1-2 16,0 0 0-16,1 0 2 0,-1 1 1 15,0 2 2-15,0-2-2 0,0 0 3 0,0 0 0 16,0 1 0-16,0-1-2 0,0 2 0 15,0-3 3-15,0 3 1 0,0-2 2 0,0 2 0 16,0-1 4-16,0-1 3 0,0 2 4 16,0-1 3-16,0 1 1 0,0-1 1 0,0 2 0 15,0-2-1-15,0 1-2 0,0 0 0 16,0-1-3-16,0 1-5 0,0-1 0 0,0 2-2 16,0-2 3-16,0 3 4 0,0 0 4 15,0 1 6-15,0-1-3 0,0 1 4 16,0-1-4-16,0 0-10 0,0 3-2 0,0-3-2 15,0 1-2-15,0 0-5 0,0 0-1 16,0 0 2-16,0-1-1 0,0 0 0 0,0 1 5 16,-3 0 0-16,3-1 1 0,-2-1 0 15,2 2-1-15,0-2 0 0,0 1-2 16,0-1 0-16,0 2-2 0,-1-2 1 0,-1 1-2 16,2-1-1-16,0 0 1 0,-2 2-4 15,1-1 2-15,-1-1-4 0,2 3 2 0,0-1 0 16,0 1-2-16,0-1 5 0,0 3-3 15,0-2 2-15,0 2-1 0,0-1-2 16,0 1-1-16,0-2 4 0,0 1-3 0,0 1 0 16,0-1 0-16,0 1 0 0,0-1-1 15,0 1-2-15,0-1 3 0,0 1-2 16,0-1 1-16,0 0 3 0,0 1 1 0,0 1-3 16,0 0 0-16,0 0 4 0,0 0-2 15,0-1 0-15,0 1 1 0,0-3 2 0,0 3-2 16,0-3-3-16,0 1 4 0,0 1-1 15,0-1 0-15,0 1 0 0,0-2 0 0,0 1 2 16,0 1 2-16,0-1-1 0,0-1 4 16,0 2-1-16,0-1 1 0,0 1-1 0,0-1-4 15,0 1-1-15,0-3-3 0,0 2 2 16,0 0-2-16,0 1 1 0,0-2-2 0,0 0 0 16,0 1 0-16,0-1-1 0,0 0-1 15,0 2 2-15,0-1 2 0,0-1 0 0,0 2 1 16,0-1 0-16,0-1 0 0,0 0-2 15,0 2-1-15,0-1-1 0,0 1 1 16,0-1-3-16,0 2 2 0,0-2 1 0,-1 1 1 16,1 1 3-16,0 0 1 0,0-1 0 15,0 1 2-15,-2-3 0 0,2 3 0 0,0-3 0 16,0 1 4-16,0 0-3 0,0 0 1 16,0 0 0-16,0-1 2 0,0 0-1 15,-2 2 0-15,2-1 2 0,0-1 0 0,-1 2 5 16,-1-2 1-16,2 1 0 0,0 1-2 0,-1-1 0 15,1 0 0-15,-3 1-5 0,3 0-5 16,0-1 3-16,-2 1 2 0,2-1-2 0,-1 2 3 16,-1 0-1-16,1 0 2 0,-1-1-1 15,0 2 0-15,2-1-1 0,-1 0-5 16,-1 0 0-16,0 0-1 0,2 2-1 0,0-2 1 16,-1 1-1-16,1-1 2 0,-2 2 2 15,2-1-1-15,0-1 0 0,-1 2 0 0,-1-2-1 16,2 1-2-16,0-3-2 0,0 2 1 15,-2-1-1-15,2 1 2 0,0 0 0 16,0 0-2-16,-1-1 2 0,-1 1 1 0,2-2-2 16,0 2-2-16,0-1 2 0,0 1 1 15,0-2-5-15,0 2 0 0,0-2 1 16,0 2 0-16,0 2-2 0,0-3-1 0,0 2 2 16,0-1 0-16,0 0-1 0,0 0 0 15,0 0 3-15,0 0 1 0,0 0 1 0,0 0-3 16,0-1 0-16,0 1-3 0,0 0 1 15,0-2 0-15,0 1-1 0,0 1 1 0,0-2 0 16,0 2 1-16,0-1-1 0,0-1 0 16,0 2 0-16,0-1 0 0,0-1 1 15,0 1 0-15,0-1 0 0,0 1 0 0,0-1-1 16,-1-1 1-16,1 2 0 0,-2-2-1 16,2-2 0-16,0 2 0 0,-3 0 0 0,3-1-1 15,0 1 0-15,-1 0 1 0,-1-1-1 16,2 2 0-16,-3-1 2 0,3 1 0 0,-2-1 0 15,1 2 0-15,-1-1 1 0,2-1 1 16,-2 2-1-16,1-1-1 0,-1 1 1 0,2-1 0 16,-3 1-1-16,3-1-1 0,-2 0 0 15,2 1 1-15,-3 1 1 0,3-1-1 16,0 1-1-16,-1 0 2 0,1 0-1 0,-2 0-2 16,2 0-3-16,0 1 1 0,-3 1 3 15,3-1-2-15,0 1 2 0,-1-1 0 0,-1 2 2 16,2 0 0-16,-3-2-1 0,3 1-1 15,-2 1 2-15,2-1-1 0,-1-1-1 0,-1 1 0 16,2-1-1-16,-2-1-2 0,2 0 1 16,0 2 1-16,-1-2 0 0,1 0-1 0,-2 0 1 15,2 1 5-15,0-1-2 0,-1 0-2 16,-1 0 2-16,2 0 1 0,0 2-1 0,0-3-5 16,-2 1 2-16,2 2 1 0,0-2-2 15,-1 0 2-15,-1 0-1 0,2 0 1 16,0 0 0-16,-1 0 0 0,1 2 1 0,-2-2 0 15,2 0 0-15,0 0 0 0,-2 0 0 16,2 1-1-16,0-1-1 0,-2-1-1 0,2 1 1 16,-2-2-1-16,2 2-1 0,0-1 2 15,-2-1 1-15,2 0 2 0,-3 0-1 0,3 0 0 16,-1-1-2-16,-1 0-1 0,2 2 0 16,0-3 1-16,-2 0-1 0,1 1 1 15,-1 0 2-15,2 0 0 0,-3 0-1 0,3 2-1 16,-2-2 2-16,2 0 1 0,-3 0-1 15,3 1 2-15,-2-1 1 0,1 2 1 0,1-2-4 16,-2 1 1-16,1-1-1 0,-2 2-1 16,3-1-1-16,-2-1 2 0,1 0 0 0,-1 2-1 15,1-1 0-15,1 1 1 0,-2-1 1 16,0 0-2-16,2 1 0 0,-1 0 0 0,1 1 1 16,-2-2-1-16,2 2-1 0,-1 2 1 15,-1-4-1-15,2 2 1 0,0 0 1 16,-2 0-1-16,2-1 1 0,0 1 3 0,0 0-2 15,0 0-2-15,0-2 0 0,0 2 2 16,0 0-4-16,0 0 1 0,0 1 0 0,0-2 1 16,0 3-1-16,0-1-1 0,0-2 2 15,0 2-2-15,0-1 2 0,0 0 0 0,0 2 0 16,0-2-1-16,0 1 1 0,0 1 3 16,0-2-3-16,0 2 0 0,0 1 1 15,0 1 2-15,0-1-2 0,0 1-1 0,0-1 0 16,0 2 0-16,0-1 0 0,0 1 0 15,0-1 2-15,0 1-2 0,0 1 2 0,0-2 1 16,0 2-3-16,0-1 0 0,-1-1 4 16,1 0-1-16,-2 0-3 0,2 0 1 0,0-1 1 15,0 0 0-15,0 0-3 0,0 0 1 16,0 0 0-16,0 0 1 0,0 0 2 16,0 0 3-16,0 0 0 0,0 2 2 0,0-1 1 15,0 2 3-15,0-1 0 0,0-1 1 16,0 1 5-16,0 0 6 0,0 0 3 0,0 0-1 15,0-1 3-15,0-1-3 0,0 3-3 16,0-1-5-16,0 1-5 0,0 0-1 0,0-1-5 16,0 0-1-16,0 0-1 0,0-1-3 15,0-1 0-15,0 1-1 0,0-1 1 0,0-1-1 16,0 1 1-16,0 0 0 0,0-1 0 16,0-1-1-16,0 2-1 0,0-1-1 0,0 1 1 15,0-2 1-15,0 3 6 0,0 0-1 16,0-1-1-16,0 1 2 0,0-1 0 15,0 0-3-15,0 0-3 0,0 1 3 0,0 0 3 16,0 0 1-16,0-1 1 0,0 0 2 16,0 2-2-16,0-2 0 0,2 1 0 15,-1-1-1-15,-1 0 1 0,0 2 1 0,0-2 2 16,0-2-1-16,0 2-2 0,0-1 1 16,0-1-1-16,0-1-2 0,0 0 1 0,0-1 1 15,0-1 2-15,0 1-1 0,0-1 1 16,0-1-1-16,0 1-1 0,0 0 0 15,0 0-2-15,0-1 0 0,0 2-4 0,0-1 0 16,0-1-2-16,0-1 2 0,0 2 1 16,0 1 3-16,0-1 2 0,0-1 3 15,0 2-1-15,0-1 1 0,0 1 0 0,0-2-3 16,0 1-1-16,2-1-2 0,-2 0-1 16,0 1 0-16,2-2 0 0,-1 1-1 0,-1 2 1 15,2-2-1-15,-1-1 1 0,1 2 0 16,-2-3-3-16,2 2 1 0,-2-2 0 0,1 0 1 15,-1 0 0-15,0 1 0 0,2-2 1 16,-1 0 1-16,-1-1 1 0,2 0-2 0,-2 0-2 16,3-1 4-16,-3 1-3 0,1-1-3 15,-1-1 1-15,2 0 1 0,-2 0 0 0,0-1-4 16,1-1 3-16,-1-1 2 0,0 0-2 16,0 0 2-16,0-1 0 0,0-1 1 0,0 1-2 15,0-3 1-15,0 3 3 0,0-2 2 16,0-1 2-16,0 1 2 0,0-2 3 15,0 1 0-15,0 1 1 0,0-3-1 0,0 0 0 16,0 0 2-16,0 0-1 0,0 0-2 16,0 0 0-16,0 0 0 0,0 0 0 0,0 0-4 15,0 1-3-15,0-1 1 0,0 0-2 16,0 0-3-16,-1 0 0 0,1 0-3 0,0 0 1 16,0 1-1-16,0-1-1 0,-2 2 0 15,2 0 0-15,0-2 2 0,-1 3-1 16,1-2 0-16,0 1 1 0,0 1-1 0,0 0 1 15,0-2-2-15,0 0 0 0,0 3 1 16,0-4-1-16,-3 1 1 0,3 1-1 16,0-1 0-16,0-1 1 0,0 0-1 0,0 2 1 15,0-1 1-15,-2-1 0 0,2 2-2 16,0-1 3-16,-1 1-1 0,-1 0-1 0,2 0 0 16,0 0 3-16,-1-1 0 0,1 2 1 15,-2-3 0-15,2 2 0 0,0-1 0 16,-2 1 2-16,2-2-2 0,0 1 2 0,0-1 0 15,0 0 1-15,0 0 0 0,0 0-1 16,0 0 1-16,0 0-1 0,-1 0 0 0,1 0 0 16,-2 0-1-16,2 2-1 0,0-2-3 15,0 1 1-15,-1-1 0 0,1 1-1 16,0-1 0-16,0 0 0 0,0 0 0 0,0 0 1 16,0 0-1-16,0 0 1 0,0 0 1 0,0 0-1 15,0 0 3-15,0 0 2 0,0 0 3 16,0 0 4-16,0 0 5 0,0 0-17 0,0 0-3 15,0 0 0-15,0 0 0 0,0 0 0 16,0 0 0-16,0 0 0 0,0 0 0 16,0 0 0-16,0 0 0 0,0 0 0 0,0-1 0 15,0 1 0-15,0 0 0 0,0 0 0 16,0 0 0-16,0 0 0 0,0 0 0 0,0 0 0 16,0 0 0-16,0 0 0 0,0 0 0 15,0 0 0-15,0 0 0 0,0 0 0 16,0 0 0-16,0 0 0 0,0 0 0 0,0 0 0 15,0 0 0-15,0 0 0 0,0 0 0 16,0 0 0-16,0 0 0 0,0 0 0 0,0 0 0 16,0 0 0-16,0 0 0 0,0-1 0 15,0 1 0-15,0-2 0 0,0 2 0 0,0-1 0 16,0-1 0-16,0 1 0 0,0-2 0 16,-2-2 0-16,2-1-43 0,-2 0-238 0,1-2-119 15,-1-2-197-15,-1 0-212 0,1-5-241 16,-4-3-83-16,2-4 13 0,-1-6 78 0,-2-2 190 15,1-6 242-15</inkml:trace>
  <inkml:trace contextRef="#ctx0" brushRef="#br0" timeOffset="85788.02">5124 3244 51 0,'0'-1'247'0,"0"1"25"0,0 0-1 16,0-2-42-16,0 2-37 0,0 0-17 15,0-2-1-15,0 2 7 0,0-1 3 0,0 0-7 16,-2 1-20-16,2 0-24 0,0 0-24 15,-1 0-23-15,1 0-16 0,0 0-8 0,0 0-4 16,0 0-4-16,0 0-6 0,0 0-4 16,0 0-5-16,0 0-4 0,0 0-3 15,-2 0 0-15,2 0-1 0,0 1-3 0,0-1-3 16,0 0-5-16,0 0-3 0,0 0-4 16,0 0-5-16,0 0-4 0,0 0-2 0,0 0-1 15,0 0-1-15,-1 0 0 0,-1 0 1 16,2 1 2-16,0 3 11 0,-2 0 17 0,1 1 16 15,-1 4 25-15,1 0 17 0,-1 3 12 16,0 0 3-16,1 4-2 0,-1 2 1 16,1 2-6-16,-1-1 2 0,0 3 7 0,2 1 7 15,-2 1 0-15,0-1-6 0,2 0-5 16,-2 2-5-16,1-3-6 0,-1 1-11 0,2-1-2886 16,-1 1 2875-16,-1-2-57 15,2 0 26-15,0-3-14 16,0 0-11-16,0-5-23 0,0-1 32 15,0-1-17-15,0-2 1 16,0-2 31-16,0-2-39 0,0-2 66 16,0 1-110-16,0-2 58 0,0-1-36 15,0-1 16-15,0 0-25 16,0 0 22-16,0 0-387 0,0 0-433 16,0 0-177-16</inkml:trace>
  <inkml:trace contextRef="#ctx0" brushRef="#br0" timeOffset="88243.47">5279 3406 47 0,'0'-1'76'0,"0"1"-14"16,0-2-9-16,0 2-2 0,0 0-3 16,0-1 1-16,0 1 4 0,0-2 4 0,0 2 0 15,0 0 2-15,0-1 5 0,0 1 4 16,0 0 7-16,0-2 5 0,0 2 8 15,0-1 4-15,-2 1 3 0,1 0 4 0,1 0 0 16,0 0-1-16,0 0 1 0,0 0-2 16,0 0-4-16,0 0-7 0,0 0-13 0,0 0-12 15,0 0-11-15,0 0-14 0,0 0-8 16,0 0-10-16,0 0-5 0,0 0-2 16,0 0-7-16,0 0-2 0,0 0-3 0,0 0 0 15,0 0-3-15,0-2-3 0,0 2 1 16,0 0-1-16,0 0-2 0,1 0-2 0,1-1 0 15,-2 1-5-15,0 0-15 0,2-2-11 16,0 2-1-16,0-2-5 0,0 1 0 0,-1 0 5 16,2-1 16-16,-1 1 12 0,3-1 6 15,-2 1 4-15,0-1 3 0,2 1 1 16,-2-1 1-16,2-1 2 0,-4 2 0 0,-1-2 2 16,3 1 0-16,-3 1-1 0,0-1 3 15,2 1 0-15,-2-1 2 0,0 1 12 0,0 1 13 16,0-2 15-16,0 2 12 0,0 0 12 15,0 0 6-15,0 0-4 0,0 0-8 16,-2 0-10-16,2 0-11 0,0 0-13 0,0 0-10 16,-1 0-9-16,-1 0-6 0,2 2-7 15,-1-1-1-15,-1 1-2 0,-1-1 0 0,0 4 4 16,0-1 19-16,-2 1 28 0,0 2 23 16,-1 1 17-16,-1-1 10 0,-2 0 22 15,1 3 1-15,-2-3 1 0,0 4 1 0,-1-4 6 16,-1 4 1-16,0-4-17 0,1 4-11 15,-2-4-23-15,2 2-20 0,-2 0-18 16,1-1-8-16,1 1-9 0,-2 0-7 0,4-2-3 16,-1-1-4-16,2 2 0 0,-1-2-4 0,2 0 0 15,1 0-1-15,1-2-4 0,-1 1 0 16,0-2-1-16,1 1 2 0,2-1 0 16,-2-1 3-16,2 1 0 0,1-2 2 0,-1 1-2 15,1-1-1-15,2-1-2 0,-1 0-2 16,1 0 10-16,-3 0-5 0,3 0 2 0,0 0-1 15,0 0 3-15,0 0 2 0,0 0-6 16,0 0 7-16,0 0-4 0,0 0 4 16,0 0 0-16,0 0-1 0,0 0-1 0,0 0-2 15,0 0 4-15,0 0-3 0,0 0 0 16,0 0-1-16,0 0 1 0,0 0-2 16,0 0 2-16,0 0-2 0,0 0 2 0,0 0 1 15,0 0-1-15,0 0 1 0,0 0-2 16,0 0-1-16,0 0 0 0,0 0-5 0,0 0 2 15,0 0-2-15,0 0-1 0,0 0-1 16,0 0-3-16,0 0 3 0,0 0-3 16,3 0 3-16,-2 0-2 0,2 2 0 0,2 0 3 15,0 2-2-15,0-1 1 0,3 3-3 16,1-2 3-16,1 4-1 0,1-1 2 0,1 4-1 16,1-1 1-16,1 1 0 0,-1 0 1 15,1 2 0-15,-1 0-2 0,0-1 2 16,-1 0 1-16,1-1 2 0,-1-1-2 0,0 1-1 15,-3-1 1-15,2-1-3 0,-3-3 0 16,0 1-2-16,-3 0 2 0,2-3 2 0,-3-1-1 16,0 0 4-16,0 0 0 0,-1-1 0 15,-2 1 1-15,1-3 1 0,-2 0 2 0,2 0 4 16,-2 0 6-16,0 0 7 0,0 0 4 16,0 0 2-16,0 0 4 0,0 0-6 0,0 0-8 15,0 0-5-15,-2 0-9 0,2 0-8 16,0 0-21-16,-2 0-40 0,1 0-62 15,1-2-68-15,-2 1-76 0,1-3-126 0,-1 0-133 16,-1 1-97-16,1-3-9 0,1 0 28 16,-1-1 58-16,2-3 120 0</inkml:trace>
  <inkml:trace contextRef="#ctx0" brushRef="#br0" timeOffset="89005.31">5383 3567 149 0,'0'-2'223'0,"0"2"13"0,0-1-52 16,0 1-40-16,0 0-23 0,0-2-12 0,0 2-11 15,0-1-12-15,0 1-13 0,2 0-9 16,-1 1-11-16,-1 1-6 0,2 1 13 15,-1 1 22-15,3 2 23 0,-1 2 19 0,2 0 13 16,-2 5 10-16,3-1-7 0,-3 0-15 16,2 3-12-16,-2 0-13 0,0 0-14 0,-1 1-13 15,1-2-6-15,-1-1-7 0,-2 1-11 16,1-1-9-16,-1-2-7 0,0-1-6 16,0-1-11-16,0 0-3 0,0-1-4 0,0-2-4 15,0 0 0-15,0-3-2 0,0 1 3 16,0-1-3-16,0-1 0 0,0-1 1 0,0-1 5 15,0 1 13-15,0-1 18 0,0 0 14 16,0 0 15-16,0 0 4 0,0-1 0 0,0 0-12 16,-1-2-15-16,1 0-17 0,0-3-16 15,-2 1-5-15,2-2-4 0,0-1-5 0,0-2-2 16,0 0 2-16,0 0 0 0,0-2-2 16,0 2-1-16,0-4 2 0,0 1-1 15,2 1 0-15,-1 0 4 0,1-1 1 0,2 3 1 16,-1-2-4-16,2 3 2 0,-1 0-2 15,0 2-3-15,1-1 1 0,-2 2-2 0,2 2 2 16,-2-1-3-16,3 2 2 0,-2 0 1 16,0 2 1-16,1-1 2 0,0 2-1 15,3 2 0-15,-2-1 1 0,-1 2-2 0,1 3-6 16,-1-1 0-16,3 3 2 0,-2 2 4 16,-1 0 2-16,1 2 5 0,-1 2 13 0,1 1 16 15,-1-1 9-15,-2 2 9 0,0 0 4 16,0 1 7-16,-1-2 1 0,1 1-9 15,-1-1 5-15,-2 0 1 0,2 0 4 0,-1-1-5 16,-1-1-1-16,0-1-1 0,0-1-11 16,0-2-8-16,0 0-10 0,0-3-4 0,0 1-7 15,0-2-6-15,0-1-1 0,0-1-2 16,0 0 5-16,0 0-2 0,0 0 1 0,0-3-3 16,0 2 4-16,0-2 0 0,0 0-4 15,0 0-3-15,0-2-4 0,0 2-24 16,-1-3-46-16,-1 0-58 0,2 0-72 0,0-1-66 15,-2-2-103-15,2 1-111 0,0-2-81 16,-1-1-53-16,1 1 15 0,1-2 39 0,-1-2 89 16,4 1 125-16</inkml:trace>
  <inkml:trace contextRef="#ctx0" brushRef="#br0" timeOffset="89495.85">5808 3645 141 0,'-4'-2'216'0,"2"2"14"0,-1-1-57 16,-2 1-48-16,2 0-30 0,-2 0-12 0,0 0-5 16,1 1-8-16,-2 2-5 0,-1 0-6 15,2 3 3-15,1 0 11 0,-1 0 5 16,0 3 20-16,-1-1 16 0,1 2 17 0,0-1 4 15,4 3-6-15,-2 0-9 0,1-1-15 16,0 1-17-16,2-2-16 0,0 2-15 0,0 0-11 16,2-1-5-16,1-1-6 0,2 1-3 15,-2 1-6-15,4-2-3 0,0 1-1 0,1-1 0 16,0-2-3-16,3-1 1 0,0 1-2 16,-1-2 1-16,4-1 1 0,0 0 3 15,0 0 3-15,2-2 1 0,-2-3 1 0,2 0 3 16,-3 0 13-16,3-2 16 0,-5-2 23 15,1 1 21-15,-2-5 30 0,-3 2 25 0,-3-3 0 16,1-1-7-16,-5-4-10 0,-2 2-9 16,-1-1-20-16,-3-2-21 0,1 0-15 15,-3-2 7-15,0 3 1 0,-3 0-11 0,2-1-10 16,-4 0-6-16,2 1-2 0,0 2-27 16,-3 0-16-16,3 2-10 0,-1 1 1 0,3 3-10 15,0-1-3-15,2 2-19 0,1 2-40 16,0 0-56-16,1 1-67 0,3 1-54 15,-1 1-50-15,3-2-46 0,-2 2-53 0,2 0-46 16,2 0-29-16,0 0-37 0,1 2-17 16,5-1 27-16,1 1 76 0,2-2 91 0</inkml:trace>
  <inkml:trace contextRef="#ctx0" brushRef="#br0" timeOffset="90340.04">6156 3636 17 0,'0'0'259'0,"0"0"39"0,0 0 45 15,0 0-35-15,0 0-25 0,0 0-13 16,0 0-10-16,0 0-11 0,0 0-26 15,-1 0-32-15,-1 0-40 0,2 0-41 0,0 0-27 16,0 0-27-16,0 0-20 0,-2 0-12 16,2 3-10-16,0 0-1 0,0 1 5 15,0 4 12-15,0 1 7 0,0 1 9 16,0 1 10-16,0 2 10 0,2 1 0 0,-2 0-4 16,0 2 0-16,3-1-8 0,-1 1-8 0,-1-1-10 15,3 0-9-15,-1 0-6 0,0 0-6 16,0 0-3-16,3-1 0 0,-3-2 0 0,2-2 2 15,-1 0-1-15,-1 0 0 0,0-3 3 16,2-1-2-16,-4-1-1 0,1-2 2 16,1 0 11-16,-2-2 16 0,-1 1 22 0,2-2 22 15,1 0 15-15,-3-2 4 0,3-1 0 16,-1-1-14-16,0-1-19 0,-1-4-17 0,2 2-19 16,-1-4-6-16,-2 1-10 0,3-4-5 15,-3-1-7-15,0-1-7 0,0-1-2 0,0 0-7 16,0 1 2-16,0-2 0 0,0 2 1 15,0 1 5-15,0 0 0 0,0 1 3 0,0 4-3 16,0-2-1-16,0 4 0 0,0-1 0 16,0 5-1-16,0-2-2 0,0 3 0 0,0-2-2 15,0 2-2-15,0 2-5 0,0-2-9 16,0 3-10-16,0-2-8 0,0 2-4 16,0 2-3-16,2 1 7 0,-1 1 8 0,4 2 10 15,-2 3 9-15,2 2 5 0,0 1 7 16,1 1-4-16,0 2 5 0,2 2 1 0,0-2 0 15,-2 1-1-15,1-1-1 0,-1-1 2 16,3-1-3-16,-4-1 2 0,0 0-3 16,2-1 2-16,-3-2 4 0,1-3-3 0,-2 0 0 15,0 0 1-15,-1-3 4 0,-1 0 2 16,1-2-3-16,-1 2 5 0,1-1 3 16,-2-2 13-16,3 0 12 0,-3 0 11 0,2-4 8 15,1 2 5-15,2-3 4 0,-1-1-5 16,1-1-9-16,-2-2-11 0,-1-2-9 0,1-2-3 15,-1-1-10-15,-1-2-7 0,1-1-6 16,0 1-4-16,-1-1 0 0,-1 2-5 16,3 0 0-16,-3 2 0 0,0 1 1 0,0 3 2 15,0-2-4-15,0 4-3 0,0 1-7 16,0 0-26-16,0 3-42 0,0 0-51 0,0 0-59 16,0 0-52-16,0 3-40 0,0-2-24 15,0 2-20-15,2 0-25 0,-2 0-14 16,0 0-6-16,0 0-5 0,0 2-5 0,0 1-1 15,0-2 26-15,0 1 45 0,3 1 49 16</inkml:trace>
  <inkml:trace contextRef="#ctx0" brushRef="#br0" timeOffset="90665.17">6509 3702 150 0,'0'1'201'0,"0"3"-6"0,0 3-20 0,0-1 8 16,2 1 22-16,-2 4 32 0,1-1 27 15,-1 1 13-15,3 1-15 0,-3-1-30 16,0 2-22-16,2-1-27 0,-2 1-28 0,0-2-18 16,0 1-7-16,0-2-2 0,0 2-10 15,0-3-14-15,0 2-24 0,0-3-14 0,0 0-15 16,0 0-22-16,0-2-11 0,0 0-6 15,0-2-1-15,0 1-4 0,0-1-4 16,0 1 2-16,0-2-5 0,0-2 1 0,0 1-4 16,0-1-12-16,0-1-23 0,0 2-30 15,0-2-35-15,1 0-58 0,-1-2-110 16,0-1-117-16,2-1-77 0,-1-1-67 0,-1-2-16 16,0-2 29-16,0-2 98 0</inkml:trace>
  <inkml:trace contextRef="#ctx0" brushRef="#br0" timeOffset="90919.38">6460 3525 252 0,'-2'-5'405'0,"-1"-1"53"0,3 2 38 16,-2-1-91-16,0 2-104 0,0-1-85 15,2 1-65-15,0 0-48 0,0 1-34 16,0 1-24-16,0-1-16 0,0 1-10 0,0-1-7 16,0 2-8-16,0 0-2 0,2 0-10 15,0 0-31-15,0 2-78 0,1-1-105 0,2 2-100 16,0 0-111-16,0 3-56 0,1-1-3 16,0 1 60-16,2-2 96 0</inkml:trace>
  <inkml:trace contextRef="#ctx0" brushRef="#br0" timeOffset="91589.62">6706 3721 72 0,'-1'6'201'0,"1"-3"8"0,0 0-40 15,0 0-45-15,0 0-21 0,-2 0 6 16,2 0 13-16,0 0 22 0,0 2 30 0,0-2 23 16,0 3 9-16,0 0-6 0,0 0-11 15,0-2-14-15,0 4-28 0,0-2-26 0,0 2-21 16,0 2-16-16,0 0-11 0,0-1-13 16,0 2-5-16,0-1-9 0,0 1-6 15,2-1-10-15,-2 1-5 0,1-1-4 0,-1 1-7 16,0-2-5-16,2 0-5 0,-2-2 0 15,2-1-1-15,-1 0 1 0,-1-1 0 0,2-1-1 16,-2-1 4-16,0-1-1 0,1-1 7 16,1 1 7-16,-2-2 15 0,0 0 15 15,0 0 8-15,3-2 3 0,-1 1-4 0,1-1-6 16,0-4-14-16,2 2-13 0,-1-2-9 16,1 0-7-16,0-3-5 0,-2 0-5 0,2 0-5 15,0-3-5-15,1 1-3 0,-3 1-2 16,2-3 1-16,0 3 1 0,-2 1 5 15,2 0 3-15,-2 2 1 0,1 2 4 0,-1-1 2 16,-1 2-1-16,1 1-2 0,-1-2 2 16,3 4 0-16,-2-1-3 0,2 2-1 0,0-1 0 15,1 1 3-15,-2 0-3 0,1 0 3 16,0 1 1-16,0-1 0 0,2 3 2 16,0 0-1-16,-1-1 0 0,-1 4-1 0,1-2 0 15,2 4 1-15,-2-2-1 0,1 1-1 16,-2 2 2-16,1-1-1 0,0 1 5 0,0 1 0 15,1 1 3-15,-2-1 11 0,1 1 3 16,-1-1 5-16,1 1-3 0,-3 1 1 0,2-2 0 16,0 1-10-16,-2-2-3 0,0 0-4 15,0-2 0-15,-1-1-2 0,-2 0-2 16,3-1 0-16,-3-1-3 0,0 2 0 0,0-3 0 16,0 0-4-16,0 0-17 0,0 0-28 15,0-1-34-15,0-1-36 0,0 0-56 0,0 1-90 16,-3-2-100-16,3 0-79 0,0-2-60 15,-2 0-15-15,2-1 26 0,0-3 81 16</inkml:trace>
  <inkml:trace contextRef="#ctx0" brushRef="#br0" timeOffset="92404.2">7153 3846 116 0,'-5'-2'247'0,"-2"1"20"0,1 1-14 0,0-2-55 15,-2 2-30-15,0-1-9 0,0 1 3 0,-3 0-3 16,3 1-10-16,0-1-19 0,0 2-30 16,-1 2-31-16,-1-1-21 0,4 3-15 0,-3 0 0 15,2 3 12-15,1 0 5 0,1 2 2 16,0 1 1-16,2-2-1 0,1 2-8 15,2-1-18-15,0-1-9 0,2 1-6 0,-1-2-5 16,3 0 1-16,1-2 0 0,-1 1 2 16,3-2 2-16,0-2 1 0,3-1 0 0,1 1-1 15,3-2-4-15,-1-2-3 0,3-2 0 16,-2 1 0-16,-1-2 2 0,1 0 0 0,0-1 5 16,-3-2 7-16,0-2 9 0,-1 2 13 15,-1-3 18-15,-1 2 18 0,-3-3 12 16,-2 3 10-16,2 0 7 0,-5-2 10 0,0 3 0 15,0 0 5-15,0 0 6 0,0 0-1 16,0 1-1-16,0 2-15 0,0-3-10 0,-3 5-23 16,3-2-20-16,-2 0-17 0,1 0-15 15,-1-1-16-15,0 3-3 0,1-2-1 0,-1 3 4 16,1-1-3-16,-1-1-4 0,0 2 7 16,2-1-1-16,0 1 0 0,-1-2-3 15,1 2 4-15,-2 0 5 0,2 0-2 0,0 0 3 16,-2 0-2-16,2 0-1 0,0 0-2 15,0 0-3-15,0 0 2 0,0 0-7 0,0 0 0 16,0 0-3-16,0 0 1 0,0 0 1 16,0 0-2-16,0 0 2 0,0 2-1 15,0-2-1-15,0 0 1 0,-1 0 0 16,1 0-1-16,0 1 1 0,-2 1 1 0,2 1 10 16,0 1 8-16,-1 2 10 0,1 0 16 15,0 2 6-15,0 1 12 0,0 1 1 0,1 1 2 16,-1 1-2-16,2 1-6 0,-1 2-2 15,1 0-7-15,-2 2-6 0,2-1-8 0,-1 1-7 16,1 2-9-16,1 1-7 0,-3-2-3 16,2 3-2-16,-1 0 1 0,-1 0 1 15,2 0 2-15,-2-1 2 0,0 2-1 0,0-1 2 16,0 0 4-16,0-2 8 0,-2 1 4 0,2-2 3 16,-3-3 7-16,-2-2 2 0,2 1-5 15,-2-2-4-15,-1-3-7 0,0 0-3 16,0 0-6-16,-3-2-6 0,0-2-3 0,0 1-5 15,-3-3-18-15,0 1-37 0,-1-1-62 16,-2-1-76-16,0-1-94 0,0-1-82 0,0-1-105 16,0-1-112-16,0 1-77 0,-2-4-33 15,4 2 34-15,0-1 52 0,1-1 103 0,2-2 140 16</inkml:trace>
  <inkml:trace contextRef="#ctx0" brushRef="#br0" timeOffset="97209.66">5424 2282 59 0,'-3'-11'115'0,"0"-3"-32"15,-2 1-17-15,2 2 3 0,-3-1 3 0,1 2 2 16,0-1 11-16,-1 2 8 0,1 0 17 16,-1 2-2-16,0-1 9 0,-1 2 16 0,1-2 6 15,1 4-3-15,-1-2-13 0,-2 2-1 16,3-3-3-16,-1 3-18 0,1 0-18 0,-1-1-11 15,-2 0-3-15,3 1-10 0,-1 1-15 16,-1 0-13-16,-1 0-8 0,-1 0-4 16,1 0-6-16,-2 0-6 0,-2 2 0 0,1-2 6 15,0 1 5-15,-2 1 10 0,0-2 10 16,0 1 7-16,-2 0 3 0,0 1-1 0,0 0 0 16,-2-2-7-16,-1 1-3 0,1 1-4 15,-1-1 1-15,-2 1-5 0,1-1-3 16,1 1-4-16,0 1-5 0,-3 0-6 0,2-2-2 15,-1 2-1-15,-4 0-3 0,1 0 1 16,0 2 1-16,-4-2-1 0,0 1 1 0,-1 1-3 16,-1-1 3-16,-1 1-1 0,0 1 1 15,0 0 0-15,0-1-3 0,0 3 3 16,0 0-2-16,0 1 2 0,3 1 1 0,-2 1 1 16,1 1 3-16,1 1-1 0,0 1 4 0,2-1 3 15,-2 2 4-15,5 3 10 0,-2-2 5 16,-1 3 2-16,3-1 0 0,0 1 2 15,1 1-1-15,1 1-3 0,1 0-5 0,0 1-1 16,2 1-4-16,2 1-9 0,2 0-5 16,1 1-2-16,2-1-4 0,-2 3-2 0,4-1 0 15,2 1 2-15,-1 1 1 0,4 1-1 16,-3-2-3-16,3 3 3 0,1-3 0 16,2 1-2-16,0 1-1 0,0-1 1 0,0 1 2 15,2-1-2-15,-1 1 0 0,4-1 2 16,-2 1 0-16,2-2 1 0,1 0 0 0,-1 0-2 15,0-2 2-15,4 1-1 0,-3-2-2 16,1 1 2-16,1-1-1 0,1 0 4 16,-1-1-1-16,0-1-2 0,4 2 0 0,-2-1 0 15,3-2 0-15,-1 0 0 0,-1 0-1 16,2 0 2-16,1-2-1 0,1-1 0 0,0 2 0 16,0-2 0-16,2 0 0 0,-3-2-3 15,4 1 1-15,-2-2 0 0,1 0 2 0,-3-2-3 16,2 2-2-16,-2-3 2 0,0-1 0 15,-2-1-2-15,0-1-1 0,-4 0 0 0,0-1 3 16,-2-2-1-16,2-2 0 0,-5 2 3 16,0-1-1-16,-1-1 8 0,1-1 10 0,-3 0 9 15,0 0 10-15,0 0 11 0,0 0 5 16,0 0 4-16,0 0-3 0,0 0-6 0,0 0-7 16,0 0-9-16,-1 0-6 0,-1 0-12 15,2 0-10-15,-2 0-8 0,1 0-5 16,-1 0-6-16,0 0-2 0,1 0 1 0,-5 0-1 15,0 2 2-15,-1-1 3 0,-1 1-1 16,-4 1 1-16,-1 1 3 0,2 1 2 16,-3 1 0-16,-1 1-3 0,-2 0 5 0,3 3 0 15,-4-2-4-15,2 3 4 0,-1 1 1 16,-2 0 2-16,3 3 2 0,-4 0-6 0,4 2 1 16,-3 2-5-16,0 1 1 0,2 1 1 15,-2 0-1-15,1 1 5 0,1 4 2 0,1-2 0 16,0 1-3-16,0 4-2 0,2-4 1 15,3 4-1-15,-1-2-2 0,2 1 1 16,2-1 1-16,0 2 2 0,2-2 1 0,1 1-1 16,-1-2-1-16,3 1 4 0,1 0-3 15,0 0 1-15,2 0-1 0,0 0 1 0,0 0 1 16,0 0-1-16,2 1 3 0,0-2 2 16,1 2 2-16,0 1-1 0,2-3 1 15,0 3 0-15,2-2-2 0,-2 2-2 0,1-1-5 16,1 1 0-16,-1-2 1 0,3 1 0 15,1-1 0-15,-2 0 0 0,3 0 4 0,0 0 3 16,0-1-6-16,2-1 1 0,1-1 3 16,0 0 2-16,2-3 4 0,1 0-3 15,1 0 1-15,-1 0 2 0,2-3-2 0,-1 0 8 16,2-3-6-16,-2 2 5 0,5-2 3 16,1-2 0-16,-2-1 1 0,0-1-10 0,2-1 9 15,1-1-4-15,0-1-5 0,2-1 2 16,-1-2-4-16,2 1 1 0,2-3-7 15,0-1 0-15,1 0-2 0,-1-2-1 0,-2 0-1 16,2-2-1-16,-3 0-3 0,-2-1 1 16,0-2 2-16,-2-1 0 0,-1 0-5 0,-2 2 2 15,-2-4 4-15,-1 2-4 0,-4-1-1 16,1 2 2-16,-3-1 5 0,-3 2 0 0,0-2 0 16,-2 1 6-16,-1-1-2 0,-2 5 0 15,-1-2-3-15,-1 0-2 0,1 1-2 16,-2 1-8-16,0-1 4 0,0 2-6 0,0 0-1 15,0 0-1-15,0 0-2 0,0 2 3 16,0 1-1-16,1 1 8 0,1 2-5 0,-2 2 7 16,3-1 2-16,0 5 3 0,0 0 1 15,0 2-1-15,2-1 3 0,0 2-3 0,0 0-2 16,1 0 1-16,0 0-1 0,2 2 1 16,-1-1 1-16,2 1-1 0,2-1 0 0,0 0-5 15,2 0 0-15,1 0 4 0,-1 1 2 16,4-1 5-16,2-1-1 0,0 2 3 15,2-1-1-15,2-1-3 0,0 0-1 0,2 2-6 16,3-1 5-16,2 1 0 0,0-1 1 16,4 0-1-16,-1 1 1 0,3 0 0 0,3-1 0 15,1 1-2-15,1-1-1 0,2-1 1 16,-2 0 0-16,2-3 1 0,-1-1-1 0,0-1 8 16,0-1-4-16,-1-1 0 0,-1-1 1 15,1-1 1-15,2-1 1 0,-2 0-2 16,1 0 2-16,-2 0 0 0,0 1-2 0,2-2 2 15,-1 1 7-15,1-1 3 0,0 1 8 16,1-1 9-16,0-1 5 0,-1 0 3 0,1-1 4 16,-3-2 5-16,0 0 7 0,-2 0 1 15,-1-3 2-15,-2 1-2 0,1-4-10 16,0 0-9-16,-1 0-1 0,0-4-2 0,0-1-3 16,-2 1-4-16,0-4 2 0,-1 1-2 0,-2-4-12 15,0 1-7-15,-5-4-3 0,0 2 1 16,-1-3-4-16,-3-2-3 0,-1 1-1 0,-4 0 0 15,0-1-1-15,-5 1-2 0,1 0 2 16,-5 0 2-16,-1 1 3 0,-1 2 7 16,-2 1 2-16,-1 1 5 0,-2 2 4 0,3 0 6 15,-3 0 2-15,0 3-1 0,-3 2 1 16,3-1-1-16,0 4-5 0,0-1-5 0,-2 1-6 16,2 2-4-16,-1-1-4 0,-1 2-4 15,2 1-2-15,0 0 0 0,-1 0-2 16,1-1 0-16,-2 3-1 0,2 0 0 0,0-1 2 15,0 2-1-15,0-1-1 0,0 1-3 16,0 0 0-16,0 0-5 0,0 0-3 16,0 0-1-16,0 0-2 0,0 1 0 0,0 1 4 15,2 0 3-15,-1 3 2 0,4 0 3 0,1 2 1 16,0 1 5-16,2 2-1 0,0 1-2 16,5 1 1-16,-2 0 1 0,3 0 0 15,2-2 0-15,1 4 3 0,-1-2 2 0,6-1 1 16,0 2 1-16,1-3-2 0,0 1 0 15,3-2-1-15,0 0 2 0,1-2-3 0,0-1 1 16,0 0-2-16,3 0 3 0,0-1-3 16,0-2 0-16,-1-2 1 0,-1 1-2 0,2-2 2 15,0 0 1-15,-1-2-2 0,-1 2 4 16,-1-3 5-16,0 2 5 0,-2-4 6 16,-2 1 6-16,0-1 11 0,1 1 6 0,-2-3 2 15,-1 2-4-15,-1-3-4 0,2-2-5 16,-1 1-4-16,2-3-5 0,1-2-4 0,1-1-1 15,-2-1-1-15,0-4-1 0,3 2 5 16,-3-3 1-16,-2 0 3 0,1-1 3 16,0 1-1-16,-3-3-1 0,0 1-8 0,-2-2-6 15,1 1-5-15,-1-2-3 0,-1-1-1 16,0 2-4-16,-3-4-1 0,-1 4 0 0,1-3 3 16,-4 2 14-16,1-1 10 0,-2 0 5 15,-2 0 4-15,2-2 2 0,-2-1 2 0,-1 0-14 16,-2-1-6-16,2 1-6 0,-2 0-1 15,-1 1-3-15,-1-1 0 0,1 3-1 0,-2-1-1 16,2 1 0-16,-1 0-1 0,-1-2 3 16,0 1-4-16,2-1-3 0,-2 1-1 15,0-1-2-15,0-1 2 0,0 0-7 0,0-1 3 16,0-2 0-16,-2 0-1 0,1 0 0 16,-3-2-4-16,1-1 2 0,-2-1-5 0,0-1 1 15,-1 2 0-15,-3-1-1 0,1 1-1 16,-2 0 2-16,-2 1 2 0,-1-1 0 15,3 2 0-15,-4 2 4 0,1 1 2 0,-2-1 0 16,0 4 2-16,-2-1-1 0,1 4-2 16,-1-1-2-16,-2 2-2 0,3 2-1 0,-4 1-2 15,2 0 1-15,-1 3 1 0,-1 0 0 16,2 3-1-16,-2-2 1 0,4 4 1 0,-3 1 2 16,3 0-4-16,-1 1 1 0,1 2-1 15,2 0 4-15,-2 3-2 0,3 0-4 0,1 0 0 16,-2 2 1-16,2-1 2 0,-2 2-5 15,3 0 4-15,0 0 1 0,-1 0 3 0,2 2 1 16,0-1-2-16,0 1 3 0,0-1 1 16,3 2 0-16,-2-1 0 0,1-1 2 15,0 1-1-15,0-1 0 0,-1 1 0 0,1 1-1 16,0-2-1-16,0 1 0 0,-1 1 2 16,2 0-1-16,-1-2 0 0,2 2 1 15,0 0 1-15,0 0-1 0,1 0-1 0,0 0 0 16,2 0 0-16,-1 0-1 0,1 0 2 15,2 0 1-15,-2 0 0 0,1 0 3 0,2 0-2 16,-1 0 3-16,-1 0-4 0,1 0-1 16,-1 0 0-16,0-2 0 0,2 2 0 15,-3-1-2-15,2 0 3 0,-3-1-1 0,1-1-1 16,1 2-1-16,-5-2-1 0,4-2 3 16,-4 1-3-16,2-1 2 0,1 1 0 0,-3-1-1 15,1-1 2-15,0 0-2 0,-1-2 1 16,1 1-2-16,-2 0 2 0,-1-4 0 0,1 1 0 15,0-1-1-15,-1 0-1 0,-1 1-1 16,0-2 1-16,2-1 0 0,-4-1-1 0,-1-1-2 16,2 2 2-16,-3-3 0 0,-2 2-4 15,2-1-5-15,-2 1 0 0,-1-1 0 0,-2 2-2 16,0 1-3-16,-2-1-5 0,-1 3-1 16,0-2-3-16,-2 3 1 0,-1 0 1 0,1 2 1 15,1 0 7-15,-1 2 4 0,0 2 3 16,0 0-1-16,2 0 3 0,0 1-2 15,1 2 0-15,3 0 0 0,0 0-1 0,-1 2 0 16,3 1 1-16,-3 0 0 0,3 1 2 16,-2 0 4-16,0 3 1 0,1-1 0 0,-2 3 0 15,3-2 3-15,0 2 1 0,0-1-3 16,-1 0 0-16,3 2 2 0,-2-1 0 16,2 0 0-16,-2 0-4 0,3 1 2 0,-1-1-2 15,3-1-1-15,-3-1 0 0,6 1-1 16,-2-2 3-16,2 0-1 0,1-1 3 15,0 0-1-15,2 0-1 0,1-2-1 0,0 1 0 16,1-3-2-16,2 3-2 0,-1-4-2 16,-1 1 3-16,3-1 0 0,0 2 0 0,0-2 5 15,0 0 0-15,0 0 2 0,0 0 1 16,0 0 1-16,0-2-1 0,0 1-1 16,0-1 1-16,3-1 1 0,-3 2 0 0,2-4 0 15,-1 1-1-15,1-1 2 0,-1-1-3 16,1 2 0-16,1-2-1 0,-1-3-2 0,-2 1 0 15,3-2-1-15,-3 1-3 0,0-2-1 16,0-1-4-16,0 2 0 0,-3-4-1 16,1 4-5-16,1-4-3 0,-3 2 2 0,1 0 0 15,-3 0-3-15,0-2-2 0,-1 3 3 16,1-1 2-16,-2-2-1 0,-1 1 2 0,1 1-2 16,-2-2 2-16,-2 1-3 0,-1-2-3 15,1 0 1-15,0 0 1 0,-2 0 2 0,-2 0 3 16,2-2 2-16,-3 2 5 0,1 0 2 15,-3 0 1-15,0 0 2 0,1 0-1 0,-2 0 4 16,-2 0-1-16,1 0 1 0,-2 2 1 16,-1 1-4-16,0-2 2 0,2 4-1 0,-3-2 0 15,1 1 0-15,-1 1-1 0,-2-1 4 16,1 2-4-16,-1 0 2 0,1 2 0 0,-1 1-1 16,0 0 0-16,0 0 1 0,2 0 3 15,2 0-1-15,-2 1 0 0,3 1 1 16,0 1 1-16,1 0 0 0,1-1 0 0,0 3 1 15,0 1-1-15,0 0-3 0,2 0 0 16,0 0-2-16,0 3 1 0,4-1-4 0,-2-1 0 16,3 2 5-16,1 0-2 0,-1 0 2 15,2 0-4-15,0 1 6 0,3 1-1 16,0-2-3-16,3 2 2 0,-1-2 0 0,0-1 4 16,1 0-2-16,0 0 1 0,2-1 2 15,0 1 0-15,1-2 0 0,-1 1 0 0,1 1 1 16,1-2 1-16,-1 0 1 0,2 0 0 15,-4 0-2-15,4 0 1 0,-2 0 1 0,1 0-1 16,1 0 0-16,0 0 2 0,-2 0 2 16,2 0 0-16,0 0-2 0,-1 0-3 0,1 0 1 15,-2 0 0-15,2-2-1 0,-2 2-1 16,1-1 1-16,-1 1 1 0,-1-2-1 16,-2 1-4-16,2-4 0 0,-5 2 1 0,4 0 2 15,-3 0 1-15,2 2-4 0,-3-4 4 16,-1 1-2-16,1 1-3 0,0-2-6 0,0 4 0 15,-1-2 1-15,1 0-4 0,0 1 0 16,-1 2 3-16,1 0 0 0,0 0-1 16,1 0 1-16,-2 2 2 0,4-1 1 0,0 2 0 15,-1 0-1-15,1 0 2 0,0 2 1 0,1-1-1 16,1 1 2-16,1-1 1 0,-1 2 1 16,1 0-1-16,2-1 0 0,-3-1 1 0,3 0-3 15,-1 1 1-15,1-2-1 0,-2-1 3 16,2 1-1-16,0-2 1 0,-2 2 1 15,2-3-3-15,0 1 1 0,-1 1 0 0,-1-2-2 16,2 0-3-16,0 0 1 0,0 0-1 16,0 0-2-16,-2 0 1 0,2 2-6 0,0-2-16 15,0 0-25-15,0 0-35 0,-1 0-29 16,1 0-18-16,0 0-10 0,0 1-10 16,0 1-13-16,0 1-1 0,0-2-19 0,0 2-63 15,3 2-133-15,0 1-150 0,2-2-63 16,0 2-18-16,1-2 22 0,2 0 66 0,-2-4 139 15</inkml:trace>
  <inkml:trace contextRef="#ctx0" brushRef="#br0" timeOffset="106148.18">4833 6933 198 0,'0'1'282'0,"-2"-1"29"0,2 0-24 15,0 0-52-15,0 0-44 0,0 0-33 16,0 0-21-16,0 0-18 0,0 0-23 0,0 0-22 16,0 0-17-16,0 0-13 0,0 0-9 15,0 0-9-15,0 0 2 0,0 0-1 0,0 0 4 16,-1 0 1-16,1 0 4 0,-2 0 1 16,2 2-7-16,0-1 2 0,-2 4-1 15,2-2 0-15,0 3 13 0,0 0 21 0,0 4 33 16,0 1 14-16,0 1 12 0,0 2 5 15,0 2 0-15,0 0-5 0,-1 2-14 16,1-1-7-16,0 1-2 0,-2 0 4 0,2-2-3 16,0 1-8-16,-1-1-4 0,1-2-9 15,0-1-8-15,0 1-11 0,0-4-12 0,0 1-9 16,0-1-8-16,0-1-6 0,0-3-7 16,0 0-3-16,0-1 0 0,0-1-4 0,0-1-6 15,0 0 0-15,0-2 0 0,0 1 0 16,0 0-4-16,0-2 1 0,0 0-4 0,0 0-8 15,0 0-22-15,0 0-44 0,0-2-65 16,1 2-72-16,-1-3-112 0,0 2-140 16,2-2-109-16,-2-2-65 0,0-1 7 0,1-1 42 15,-1-2 98-15,0 0 138 0</inkml:trace>
  <inkml:trace contextRef="#ctx0" brushRef="#br0" timeOffset="106955.14">4803 6898 61 0,'-2'-1'317'16,"-1"-2"35"-16,1 1 23 0,1-2-38 15,-1 2-71-15,2 1-49 0,-1-1-28 16,1 1-11-16,0-1-6 0,0 1-14 0,1-1-26 16,-1 1-30-16,0-1-24 0,2 0-21 15,1 1-15-15,2 0-9 0,1-1-5 0,1 1-3 16,2-1-1-16,2 1 2 0,2-1-1 16,1 1 4-16,2-1 1 0,4 2-3 15,-1 0-5-15,-1 0-2 0,2 0-3 0,-1 0-9 16,0 2-4-16,0-1-2 0,-1 1-1 15,2 1-1-15,-3-2-1 0,-2 2 2 0,-4 0-1 16,3 0 0-16,-6 0 1 0,0 2 1 16,-2-2 3-16,-3 1 3 0,-1 2 4 15,-2-1 3-15,-3 2 2 0,-3 1 1 0,-1 2 1 16,-2-1-2-16,-3 0 3 0,0 2-1 16,-1 1-1-16,-1-2 0 0,1 1 2 0,-1-1-3 15,1 1-4-15,1-2 0 0,-1 1 2 16,0-2 0-16,1 1 0 0,1-3-2 15,-2 1-2-15,2-1 3 0,3 0-4 0,0 0-3 16,-1-3 0-16,4 3 0 0,0-3 1 16,-1 2-5-16,1-3 0 0,0 2 0 0,-2 0-6 15,2-2 0-15,2 1 1 0,-2 0 2 16,0-2 0-16,0 0 1 0,-1 1 0 0,3 1-1 16,-2-1 0-16,1-1-3 0,0 1 1 15,-1-1 1-15,2 2 0 0,-3-1 3 16,5 1-1-16,-2-2 2 0,1 2-2 0,0-1-1 15,1-1 0-15,-1 1-1 0,2-1-1 16,-2 2-2-16,2-1 0 0,0-1-2 0,0 2 2 16,2 0 4-16,-2 0 12 0,5 2 20 15,0-1 17-15,2 2 18 0,0 0 13 16,2 2 14-16,1-1 3 0,2 1-15 0,1 1-7 16,-1 0-2-16,1-1-2 0,1 3-3 15,1-2 6-15,-2 0 11 0,-1 0 1 0,1-1-8 16,-1-2-10-16,-2 0-10 0,-2-2-12 15,0 1-13-15,-1-1-6 0,0-1-3 16,-4 0 1-16,2-1 1 0,-2-1-2 0,-1-1-3 16,-2 0-2-16,1 0-1 0,1 0-5 15,-2 0-5-15,0 0-2 0,0 0-1 0,0 0-3 16,0 0-8-16,0 0-28 0,0 0-61 16,0-1-83-16,0-1-88 0,0 0-82 15,0 0-118-15,0-3-109 0,0 1-60 0,0 1-20 16,0 0 33-16,0-2 54 0,0 1 110 15,0-1 128-15</inkml:trace>
  <inkml:trace contextRef="#ctx0" brushRef="#br0" timeOffset="107469.56">5126 7242 138 0,'1'1'274'15,"2"-1"35"-15,0 0 9 0,-1 0-31 0,1 0-18 16,0 0-10-16,2 0-3 0,2-1-2 15,0 1-5-15,3-2-13 0,-1 1-26 0,4-1-14 16,-2-1-12-16,3 0-17 0,2 0-22 16,-2-3-29-16,4 2-15 0,-2-1-16 15,1-2-13-15,-3 2-11 0,2-1-8 0,-2-1-9 16,0 1-13-16,-4-2-9 0,2 1-7 16,-4 2 1-16,-1-3-3 0,-2 3 7 0,-1-1 3 15,-2 0 0-15,-2 0 5 0,0 1-2 16,-2 1-4-16,1-1-9 0,-4 1-8 15,-2 1-8-15,-1 0-8 0,-1 1-7 0,-2 2-2 16,0 0 3-16,-3 0 0 0,1 2 3 16,-1-2 2-16,-2 3 3 0,2 0 3 0,-2 1 0 15,0 1 0-15,2-1 1 0,0 4 2 16,3 1-1-16,-1 0-1 0,2 1-1 0,2 2 5 16,1-1-2-16,2 1-3 0,4 0 5 15,-1 0-1-15,2 1 0 0,0-2-2 16,2-1 5-16,3 2 3 0,-1-1 0 0,3-1 3 15,2-1 2-15,-1 0 3 0,3-1-2 16,2-1 4-16,-2-1 4 0,3-1-2 0,4-1 4 16,0-1 0-16,0 0 0 0,1 0-5 15,-2-3-3-15,2 2-1 0,0-2-5 16,-5 0-4-16,1 0-2 0,-1 0-7 0,-3 0-11 16,-2 0-21-16,-1 0-30 0,-3 0-35 15,0 0-46-15,0 0-40 0,-2 0-40 0,0 0-47 16,-3 0-89-16,0-2-91 0,0 2-80 15,-3 0-20-15,-2-1 12 0,0-1 49 16,2 0 108-16</inkml:trace>
  <inkml:trace contextRef="#ctx0" brushRef="#br0" timeOffset="108106.02">5729 7119 191 0,'4'-2'322'0,"-3"-1"51"0,-1 2 15 0,2 1-39 16,-2-2-38-16,0 1-38 0,0-1-23 16,0 1-19-16,-2-1-21 0,2 1-24 0,0-1-25 15,-1 2-13-15,-1-1-21 0,2 1-24 16,-3-2-28-16,0 2-20 0,-1-2-15 0,-2 2-13 15,-3-1-9-15,1 1-7 0,0 0-3 16,-3 1-1-16,0 1-1 0,-1-2-1 16,0 3-2-16,-1 0-1 0,1 0-1 0,-1 2-1 15,0 1 1-15,1 0-1 0,-1 0 0 16,1 3 3-16,2 1 10 0,2 1 7 0,0 0 9 16,2 2 12-16,3 0 10 0,1 2 9 15,2-1 4-15,0-2 2 0,3 3 0 16,2-2-7-16,3-1-1 0,-2 0-10 0,1 0-5 15,1-1 2-15,1 1-3 0,2-2 2 16,0-1 1-16,2-1 1 0,-2-1 1 0,1-1-9 16,1-1 0-16,0-1-6 0,1 0-6 15,0 0-7-15,2-1-5 0,-3-2-4 0,2 1-3 16,-3-2-4-16,0 0-1 0,-1 0-1 0,-3 0-3 16,0 0 1-16,-2 0-4 0,-1 0-15 15,0 0-22-15,-2 0-41 0,-3 0-55 16,2 0-64-16,-2 0-60 0,0 0-46 0,0 0-85 15,0 0-94-15,0 0-73 0,0 0-29 16,0-2 12-16,-2 2 34 0,2-3 94 16</inkml:trace>
  <inkml:trace contextRef="#ctx0" brushRef="#br0" timeOffset="108540.67">5978 7247 131 0,'1'-2'324'0,"1"-3"31"16,-2 2 27-16,0 0-71 0,-2 2-73 15,1-1-56-15,-1 0-34 0,-1 2-19 0,-2 0-7 16,0 2-8-16,-1 0-14 0,0 2-11 0,-2 1 2 16,1-1 0-16,1 4 2 0,-3-2-6 15,4 4 0-15,-1 1 1 0,1-1-8 16,-3 2-2-16,5 0-14 0,1 2-8 0,1-1-7 15,1-2-3-15,1 1-3 0,4-2-9 16,1 1 1-16,1-1-1 0,-1-1 2 16,4-1 0-16,2-2-2 0,-1-2 4 0,2 1-2 15,-2-2 2-15,3-1-3 0,2-2 9 16,0 0 6-16,-2-1 12 0,2-2 14 0,-2-1 4 16,-3-1 7-16,3-2-1 0,-4-1-4 15,-2-1-11-15,-2-1-12 0,0-1-3 16,-3 1-11-16,-3-2-11 0,-3-1-14 0,2 2-3 15,-5-1-6-15,-1 1-7 0,1 1-1 16,-1-1-4-16,-5 1-3 0,4 2-17 0,-3 1-35 16,-3 2-57-16,4-1-66 0,-3 3-66 15,1 0-85-15,4 2-120 0,-2-1-100 0,1 2-71 16,1 0-1-16,0 2 32 0,3-2 70 16,4 1 127-16</inkml:trace>
  <inkml:trace contextRef="#ctx0" brushRef="#br0" timeOffset="109224.04">6417 7281 124 0,'8'-6'340'0,"-5"1"43"0,-1-1 34 15,-2 2-37-15,0-2-101 0,-2 1-72 16,-1-1-40-16,-3 0-35 0,1 2-30 0,-1-1-31 15,-2 1-26-15,-3 1-12 0,1 1-11 16,-1 1-3-16,-1 1-3 0,-1 1-2 0,3 1-1 16,-4 1-3-16,3 2 3 0,-1 3-1 15,0 0-4-15,3 1 1 0,-2 0-1 16,3 3-2-16,3-2 1 0,2 2 2 0,1-1 1 16,2-1 4-16,0-1-4 0,4 0 3 15,0 0-1-15,1-4-1 0,4 2 3 0,-1-1 6 16,4-3 12-16,0 0 10 0,1 0 14 15,1-3 8-15,2 0 7 0,0-1 3 0,-2-2-2 16,0 1 5-16,0-4 7 0,-2 0 12 16,0 2 8-16,-4-2 7 0,-2-2 5 15,1-1-5-15,-4 0-12 0,1 0-17 0,-2 0-13 16,-2 0-10-16,-2-1-7 0,2 4-9 16,-4-2-5-16,4 4 0 0,-3-2-4 15,-2 1-6-15,2 0-6 0,-2 3-4 0,0-1-8 16,2 1-4-16,-3 1-6 0,1 1-1 15,0 0-3-15,1 3-1 0,-1 0 1 0,0 1 0 16,2 2-3-16,-2 2-4 0,5 1 2 16,-3 1 2-16,3 2-1 0,0 2 1 0,0 0 5 15,3 2 2-15,-3 0 0 0,2 2 2 16,2 2 1-16,-1 1 2 0,1 1-3 16,-1 1 3-16,0-1 0 0,-1 1-3 0,-1 1-2 15,-1 0 2-15,2-2 3 0,-2-1 6 16,-2 0 11-16,1-1 12 0,-4-2 16 0,0-3 12 15,0 0 14-15,-4-3 5 0,1-2 2 16,-5 0-3-16,-1-2-9 0,0-2-11 0,-5 0-17 16,0-1-10-16,2-2-11 0,-4-3-8 15,0 0-6-15,1-2-2 0,-4-2-4 0,2-2-3 16,3 1-4-16,-1 1-17 0,2-1-33 16,2-1-62-16,4 2-79 0,-1-1-82 15,5 2-73-15,3-1-110 0,-1-2-102 0,2 1-57 16,2-1-29-16,2 0 25 0,0 2 47 15,6-2 107-15,0-2 129 0</inkml:trace>
  <inkml:trace contextRef="#ctx0" brushRef="#br0" timeOffset="109906.98">6640 7340 142 0,'-4'-2'272'0,"0"0"16"0,3 1-5 15,-2-1-81-15,-1 1-62 0,3-1-32 0,-2 1-9 16,1-1-2-16,0 2 1 0,1 0-2 15,-1-1-4-15,-1 1-2 0,1 0-4 0,1 0-6 16,-2 0-7-16,3 0-9 0,-2 3 0 16,1 0 8-16,-1 1 2 0,2 2 3 15,-3 0 7-15,3 3 17 0,0 2 4 0,0 0-5 16,0 3 0-16,0 0 0 0,3 2-5 0,-1-1-17 16,-1 1-16-16,4 1-10 0,-2-2-12 15,2 2-11-15,-2-4-6 0,0 2-5 16,0-4-4-16,2 1-7 0,-3-3 0 0,-1-2-4 15,1-1-1-15,-2-1 0 0,0-1 3 16,0-1 2-16,0 0 10 0,0-1 13 0,0-2 16 16,0 0 6-16,0 0 5 0,0-2 1 15,-2-1-10-15,1-2-13 0,-1-2-17 16,-1 1-10-16,1-4-8 0,2-1-11 0,-3-1-6 16,3-3-6-16,0-1-6 0,0-1-9 15,0 2-4-15,0-3 0 0,2 3-4 0,-1-1-2 16,4 1 4-16,-2 1 5 0,3 2 6 15,1 2 1-15,-1 2 6 0,2 2 6 0,0 0 3 16,1 2 1-16,1 2 4 0,1 2 4 16,2 2 4-16,-2-1 2 0,3 4 3 15,-3 1 3-15,0 1-1 0,2 2 10 0,-2 2 13 16,1 2 11-16,-2 0 9 0,0 1 11 16,0 1 8-16,-2 0-6 0,-3 2-7 0,2-4-11 15,-3 1-7-15,2-1-8 0,-2 0-7 16,0 0-6-16,-2-3-6 0,1 1-2 0,-3-2-4 15,2 0-2-15,-2-3-6 0,0 0-24 16,0 0-36-16,0-1-41 0,0-1-39 16,1-1-51-16,-1 0-95 0,0-3-88 0,2 0-63 15,-2-3-43-15,0 1-26 0,0-3 18 16,2 0 83-16,1-1 101 0</inkml:trace>
  <inkml:trace contextRef="#ctx0" brushRef="#br0" timeOffset="110120.4">6998 7462 154 0,'3'2'249'16,"0"1"69"-16,0 2 15 0,0 2 2 15,0 0 1-15,-3 1 5 0,2-1 11 0,-1 2-26 16,3 2-67-16,0 1-46 0,1-2-32 16,-2 1-31-16,3-1-54 0,-1 1-39 0,0-1-23 15,1 1-16-15,-2-3-5 0,0 2-4 16,0-3-3-16,0 1-10 0,1-2-29 15,-4-1-46-15,1 0-52 0,-2-2-86 0,2 0-110 16,-2-1-107-16,-2-2-69 0,0 0-32 16,1 0 9-16,-4-3 64 0,-1-3 100 0</inkml:trace>
  <inkml:trace contextRef="#ctx0" brushRef="#br0" timeOffset="110332.02">6879 7299 279 0,'-5'-14'408'16,"0"-1"53"-16,4 2 50 0,-1 1-49 0,-1 0-70 16,3 1-26-16,0 1-20 0,0 1-28 15,2 1-34-15,-1 1-55 0,-1 1-72 0,2 1-64 16,-1 0-45-16,1 1-36 0,1 1-47 16,-1 3-63-16,3 0-74 0,1 2-109 0,-2 1-152 15,-2-1-128-15,1 3-77 0,-3 1-5 16,2 0 44-16,-2 2 93 0,1-2 146 15</inkml:trace>
  <inkml:trace contextRef="#ctx0" brushRef="#br0" timeOffset="110931.8">7311 7402 268 0,'1'0'424'16,"2"2"50"-16,-3-2 40 0,0-2-76 0,0 2-90 16,0-1-71-16,-3 1-49 0,3 0-35 15,0 0-26-15,-1 0-32 0,-1 0-35 16,-3 0-33-16,0 0-20 0,-1 0-13 0,-2 0-7 16,-1 0-1-16,1 0 1 0,-2 1 2 15,-2-1 3-15,2 2-1 0,-1-1-4 0,0 1-5 16,2-1-2-16,-1 2-3 0,2 0-7 15,0 0-6-15,2 0 0 0,1 0-4 16,2 0-3-16,0 2-1 0,0-3-1 0,3 3 0 16,0-2 0-16,0 2 3 0,0-1-2 15,4 0 0-15,-2 1 1 0,3 0 2 0,-2 1 0 16,3-2-2-16,2 2 1 0,0-1-5 16,0 2-2-16,3-1 3 0,2 0 0 0,-2 0 3 15,2 0 0-15,-1 2 10 0,1-1 3 16,2 1-5-16,-2 0 2 0,0 0-2 0,-2 1-2 15,2 0-3-15,-3 1-3 0,0 0 3 16,-2 0-2-16,-3-1 2 0,1 1 3 0,-1 0 2 16,-4 0-1-16,-1-1 5 0,0 2 0 15,-3-2 5-15,0 0 5 0,-3 0 6 16,0-2 8-16,-2-2 12 0,-2 1 8 0,1-3 8 16,-3 1 1-16,1-3 4 0,-3 1 4 15,3-2-7-15,-1 0-3 0,0 0-11 0,1-2-2 16,-1 0-9-16,2 0-8 0,1-1-7 15,1 0-5-15,0 0-5 0,3 0-7 0,-1 0-3 16,1-1-7-16,-1 1-18 0,1-2-22 16,4 2-35-16,-1 2-46 0,2-2-63 15,0 1-53-15,2-1-61 0,2 2-99 0,2-1-89 16,-1 1-69-16,2 1-24 0,-1 0 13 16,2 0 53-16,3 0 106 0</inkml:trace>
  <inkml:trace contextRef="#ctx0" brushRef="#br0" timeOffset="111216.87">7563 7567 307 0,'3'-4'430'16,"-1"-2"55"-16,0 1 36 0,-1 2-103 0,-1-1-102 15,0 1-88-15,0 1-63 0,0 2-47 0,0 0-10 16,0 2 7-16,0 2 12 0,0 2 19 15,0 0 27-15,2 3 27 0,-2 2 1 0,3-1-16 16,0 4-20-16,1-1-27 0,0 1-30 16,1-1-34-16,-1 1-26 0,1 1-15 15,0-2-10-15,0 0-6 0,0 0-6 0,2-3-1 16,-2 1-2-16,0-1-4 0,0-2-4 16,0-1-22-16,-2-1-52 0,0-1-70 0,0 0-69 15,0 0-63-15,-1-3-99 0,-1-2-118 16,-1 0-78-16,-1-2-44 0,-4 1 11 15,0-4 29-15,-1-2 85 0,0-2 128 0</inkml:trace>
  <inkml:trace contextRef="#ctx0" brushRef="#br0" timeOffset="111435.97">7478 7300 99 0,'-3'-12'440'0,"1"2"67"15,1 1 71-15,-1-2 62 0,2 2-136 0,0 0-113 16,0 2-64-16,2-2-47 0,-1 3-62 16,-1 1-52-16,0 1-57 0,2 1-46 15,-2 0-32-15,1 3-24 0,1 0-37 0,1 3-62 16,2 0-72-16,-2 3-112 0,2 0-143 16,-2 2-134-16,3 3-86 0,-6 1-8 15,2 0 45-15,-1 2 98 0,3-1 134 0</inkml:trace>
  <inkml:trace contextRef="#ctx0" brushRef="#br0" timeOffset="111956.83">7688 7490 144 0,'5'5'322'16,"-2"0"24"-16,0-2 31 0,1 0-47 0,-1-1-61 15,-1 2-37-15,1 0-8 0,0-1 14 0,4 3 13 16,-2 0-10-16,0 0-19 0,2 3-16 15,-1 2-13-15,1-1-27 0,0 1-35 16,-1 1-32-16,-1 0-24 0,0 0-20 0,1 1-13 16,-1 0-11-16,0 0-3 0,-1 0-1 15,0 1-7-15,-1-2-3 0,2 0-5 0,-1-1-5 16,-1-1-1-16,-1-2-2 0,-1-1-1 16,1-3-4-16,1 1 3 0,-1-1-2 15,-1-1 4-15,1 0 0 0,-2-1 1 0,3-2 0 16,-1 0-2-16,1-2 0 0,3-1-4 15,-1-3-2-15,0-1-3 0,1-3-8 0,-1-1-7 16,1-3-8-16,2-2-6 0,-3 1-8 16,1 0-4-16,-1-2 8 0,1 2 9 15,0 2 9-15,-1 0 6 0,0 2 7 0,0 1 6 16,-2 2-1-16,0 0 3 0,-1 2 2 0,-1 2-2 16,1-1-1-16,-2 2-1 0,3 1-1 15,-2 1-4-15,2 1-1 0,2 0 4 0,-1 1-2 16,0 1 0-16,1 1 4 0,0 2 2 15,1-1 3-15,0 2 2 0,2 2-2 16,-3-2 3-16,4 3 4 0,-4 0-1 0,3 0-2 16,-3 0 1-16,3 1 2 0,-2-1-3 15,0 0-4-15,1 0 1 0,-2 0-1 0,-2 0-3 16,2 0-19-16,-1 0-38 0,-2 0-58 16,-1-1-63-16,1-1-85 0,-1-1-101 15,1 0-90-15,-2 1-77 0,2 0-18 0,-1-1 20 16,1-2 66-16,3 2 89 0</inkml:trace>
  <inkml:trace contextRef="#ctx0" brushRef="#br0" timeOffset="112499.93">8353 7560 117 0,'4'-13'377'0,"-4"2"63"0,0-1 53 0,0 1-4 16,-3 4-118-16,0-2-68 0,-2 2-40 15,-3 2-46-15,-1 2-43 0,-4 3-24 16,2 0-30-16,-3 4-22 0,1 4-21 0,-1-1-8 16,1 5 2-16,2 0-8 0,-1 2-7 15,2 2-11-15,2 1-11 0,-1-1-8 0,4-1-12 16,0 2-8-16,4-2-5 0,1-2-1 16,0 1 0-16,1-4 1 0,2 1 0 15,2-2 2-15,0-2-2 0,1-1 1 0,2-1-3 16,0-1 0-16,2-1 0 0,2-3 1 15,-1-2 2-15,2 1-1 0,-2-3 3 0,0-2-3 16,3-2 0-16,-3-2 1 0,-1-1 0 16,2-1 0-16,-2 0-1 0,-2-1 3 15,-2 1 7-15,0-2 6 0,-1 2 12 0,-2 2 22 16,-1 1 19-16,0 0 21 0,-2 1 15 16,0 2 11-16,0 2 0 0,0-1-14 0,0 2-15 15,0 0-22-15,0 2-23 0,-2-1-17 16,2 4-13-16,-2-1-7 0,2 3-4 0,-3 3 2 15,3 0 4-15,-3 4 0 0,3 0 9 16,-2 3 3-16,2 1 5 0,0 3 1 16,0 0 0-16,0 2 2 0,0 2-3 0,0 2-5 15,0 2-6-15,0 1-5 0,0 1-1 16,-1 1-2-16,-1 1-3 0,2-2-2 16,0 1-1-16,-2 0 2 0,1-1-1 0,-1 0 3 15,-2-1-1-15,-2-1 0 0,-4-4 1 16,-1-1-1-16,-5 0-7 0,-1-4-23 0,-4-1-58 15,-3-1-95-15,-6-3-106 0,-4-2-166 16,-8-2-190-16,-3-3-125 0,-7-4-19 0,-4 1 51 16,-4-4 86-16,-5-2 154 0</inkml:trace>
  <inkml:trace contextRef="#ctx0" brushRef="#br0" timeOffset="114951.87">4858 8800 151 0,'0'0'206'0,"0"-1"-17"0,0 1-19 0,0-2-11 16,0 2-5-16,0-1 0 0,0 1 7 0,0-2 7 16,0 2 4-16,0 0-1 0,0-1-4 15,0 1-6-15,0-2-11 0,0 2-16 16,0 0-18-16,0-1-18 0,0 1-18 0,0 0-16 15,0 0-17-15,0 0-12 0,0 0-9 16,0 1-8-16,0 2-6 0,0 2 0 16,0 1 23-16,2 3 27 0,-1 1 23 0,1 1 20 15,1 2 20-15,-1 1 17 0,1 2-4 16,-1-1-12-16,-1 2-19 0,1-2-14 0,-1 1-13 16,1 2-8-16,-2-3-3 0,0 1-9 15,0 1-1-15,0-3-2 0,0 1-4 0,0-3-11 16,0 0-15-16,0-2-3 0,0-2-4 15,0 1-4-15,0-3-3 0,0-2-4 0,0 0 1 16,0 0-4-16,0-3-2 0,0 2 2 16,0-3-3-16,0 2 6 0,0-2-7 0,0 0 0 15,0 1-2-15,0-1-1 0,0 0-5 0,0-1-37 16,3-1-42-16,-2-1-47 0,-1 0-57 16,2-3-63-16,-1 0-105 0,1-4-93 0,-2-1-76 15,0-1-46-15,0 2-6 0,-2-5 26 16,1 0 92-16,-1-2 115 0</inkml:trace>
  <inkml:trace contextRef="#ctx0" brushRef="#br0" timeOffset="115412.96">4817 8708 92 0,'0'-1'227'15,"0"1"38"-15,0-1-10 0,0 1-2 0,0-2 8 16,-1 1 15-16,1 1 6 0,0 0-5 16,0-2-19-16,0 1-23 0,0 1-19 15,0-2-21-15,0 2-16 0,0 0-12 0,0 0-9 16,1 0-12-16,1 0-14 0,4-3-6 15,0 3-5-15,6-1 1 0,3-1 3 0,1 0-4 16,3 0-3-16,5 0-4 0,0-1-6 16,4 0-10-16,1 0-15 0,1 0-10 15,1 0-13-15,1 0-15 0,-2 0-11 0,-2 2-8 16,-3-1-8-16,-1 2-13 0,-5-1-2 16,-3 1-3-16,-3-2-1 0,-1 2 1 0,-2 0-2 15,-4 0 3-15,-1 0-2 0,-5 0-4 16,0 0-3-16,0 2-11 0,-5 1-23 15,-1-2-40-15,-2 4-58 0,-3-2-62 0,3 1-64 16,-3-1-50-16,0 2-43 0,1-2-49 16,1 1-31-16,-4-1-13 0,2 2 4 0,0 1 4 15,-1-2 25-15,0 2 51 0,-2-1 46 16,1 2 57-16,2-1 50 0</inkml:trace>
  <inkml:trace contextRef="#ctx0" brushRef="#br0" timeOffset="115732.76">4971 8797 49 0,'-10'6'117'15,"0"0"-26"-15,1-1-19 0,0 2-7 0,1-2-4 16,0 1-2-16,0 0 1 0,2 0 4 16,1 0 9-16,-2 0 7 0,4-2 4 15,-2 2 9-15,-1-1 14 0,5 0 10 0,-1 0 7 16,2-2 1-16,0 0 7 0,-1 0 6 16,1-1 7-16,1 0 8 0,-1 0 9 0,5 1 9 15,1 0 13-15,0-1 13 0,4 1 2 16,2-2-6-16,0 1-11 0,2 1-17 0,3-2-21 15,-1 0-26-15,3 1-24 0,0 0-16 16,-3-2-12-16,4 0-8 0,-4 1-11 16,2-1-12-16,-4 0-7 0,0 0-7 0,-1 0-13 15,-2 0-2-15,-3 0-3 0,-2 0 0 16,-1 0-8-16,-2 0 5 0,0-1 2 0,0 1-1 16,0 0-1-16,-3 0-1 0,0 0 1 15,0 0-13-15,0 0-22 0,0 1-29 16,-1-1-34-16,-1 0-40 0,-1 0-43 0,3 0-77 15,-3 0-99-15,2 2-88 0,-3-2-87 16,-1 0-24-16,2 0 11 0,0 0 68 0,1 0 112 16</inkml:trace>
  <inkml:trace contextRef="#ctx0" brushRef="#br0" timeOffset="116143.43">5241 8896 19 0,'0'0'259'0,"2"-2"29"16,-1 2 22-16,-1 0-59 0,0 0-68 16,-1 0-30-16,-1 4 11 0,0-1 19 0,1 3 12 15,-4 1 9-15,2 2 10 0,-2 1-8 16,2 3-36-16,-2 0-31 0,5 2-8 0,-3 1-10 16,3 0-15-16,0 0-9 0,0 1-8 15,3-2-8-15,-1 0-21 0,4-2-8 16,0 1-4-16,2-4-7 0,-1 1-2 0,5 1-3 15,-1-3 1-15,1-2-3 0,0 1-2 16,4-3-3-16,0 2-5 0,0-4-4 0,2 0-8 16,1-2-5-16,-3-1 0 0,0-1-2 15,0-1 0-15,-2-2-2 0,0-1 3 0,-4-2-3 16,1-1 1-16,-5-2-4 0,-1-1-1 16,0 1 1-16,-2-4-2 0,-3 1-1 0,0-1 2 15,-3 1 2-15,0 1 2 0,-1-2-1 16,-2 1-1-16,1 2-1 0,0-1-2 15,-1 2-3-15,2-1-7 0,0 2-14 0,-2 0-20 16,1 1-34-16,2 1-40 0,1 1-47 16,2 0-79-16,0 0-99 0,2 0-87 0,-2 3-80 15,0-1-32-15,1 1 9 0,1 0 65 16,3-2 102-16</inkml:trace>
  <inkml:trace contextRef="#ctx0" brushRef="#br0" timeOffset="116538.9">5593 8701 243 0,'-1'-6'296'16,"-2"3"35"-16,3-1-32 0,0 1-71 0,0 1-47 15,0 1-21-15,0 1-7 0,0 3-10 16,0 2 3-16,3 3 12 0,-2 0 10 16,1 2 23-16,-1 5 6 0,1 0 2 0,0 0-6 15,-1 3 14-15,-1 2 10 0,2 0-27 16,0 1-21-16,-1 1-12 0,1-1-13 0,-1 1-31 16,1-1-27-16,1 0-14 0,-1 0-15 15,-1 0-11-15,1-2-18 0,2-1-7 16,-2 0-5-16,-1-2-3 0,1 0-5 0,1-1 0 15,-1-3 3-15,1-1-4 0,-3-1-4 16,2-2 1-16,-1 0-2 0,-1-3-29 0,0 0-38 16,2-1-60-16,-2 0-61 0,0-2-68 15,0 0-89-15,0-4-114 0,-2 0-90 16,2 1-70-16,-1-3-3 0,-1-1 31 0,2 1 72 16,0-2 127-16</inkml:trace>
  <inkml:trace contextRef="#ctx0" brushRef="#br0" timeOffset="116962.11">5998 8755 120 0,'3'-12'250'0,"-1"0"31"0,0 3 4 16,-2 0-76-16,0 0-39 0,-2 2-18 16,0 0-14-16,1 2-21 0,-3 0-24 0,1 1-14 15,-3 1-13-15,0 0-16 0,1 1-6 16,-3 2 5-16,0 2 11 0,-3-1 12 16,3 2 16-16,-1 3 10 0,-1 0 7 0,2 3 0 15,2 2-4-15,0 2 5 0,0 4 18 16,1 2 15-16,0 2 5 0,2 2 5 0,-2 1-4 15,3 1-12-15,1 1-21 0,1 1-15 16,-2-2-14-16,2 0-10 0,2 1-9 16,-2-2-13-16,1 1-14 0,1 0-11 0,0-3-6 15,-1 1-6-15,2 0-4 0,-1 0 1 16,1-2-1-16,0 0-5 0,-1-1 0 0,1-4-5 16,-3 2-7-16,3-3-37 0,-3-1-51 15,0-2-59-15,-3-2-70 0,2-2-114 16,-1-4-125-16,-3 2-115 0,0-3-25 0,-1-3 16 15,-2 0 46-15,0-3 106 0</inkml:trace>
  <inkml:trace contextRef="#ctx0" brushRef="#br0" timeOffset="117362.19">5741 9165 61 0,'1'-3'308'0,"2"-2"48"0,2 2 55 0,-2 0-21 15,3 0-66-15,3 0-51 0,1 0-29 16,3 1-21-16,3 0-28 0,0-1-25 16,1 0-15-16,2 1-12 0,3-1-14 0,0 2-17 15,1-1-26-15,0 1-24 0,-1-1-17 16,-4 0-17-16,2 2-12 0,-1 0-9 0,-3 0-4 16,0 0-2-16,-2 0-1 0,0 0-1 15,-3 0-1-15,-1 0-1 0,-2 0-2 0,-2 0 1 16,-1 0-2-16,0 0 0 0,-2 0 1 15,-1 0-2-15,-1 0 0 0,-1 0 4 16,0 2 2-16,0 1 1 0,0 3 3 0,0-1 5 16,-3 2 6-16,3 1-1 0,0 2 0 15,0-1 4-15,0 2 10 0,0-1 7 0,0 1 5 16,0 1 7-16,0-2 3 0,3 0-2 16,-3 1-8-16,3-2-6 0,3 0-10 0,-1 2-5 15,-2-4-8-15,2 1-3 0,-2-2-3 16,2 0-24-16,-2 0-44 0,3-2-58 0,-3-1-63 15,2-1-130-15,-3-2-135 0,-2-2-110 16,2-1-41-16,-2-1 10 0,0-2 42 16,0-2 117-16</inkml:trace>
  <inkml:trace contextRef="#ctx0" brushRef="#br0" timeOffset="117579.49">6081 8969 162 0,'-5'-7'417'16,"2"-2"70"-16,1 2 97 0,0-1 42 16,1 2-101-16,-1-1-67 0,2 2-50 15,0-1-52-15,0 0-85 0,0 0-83 0,3 3-64 16,-1 0-52-16,3-1-32 0,-2 2-20 16,5 1-31-16,-4 1-54 0,1 0-78 0,0 0-84 15,0 0-136-15,-2 0-157 0,0 1-141 16,0 1-36-16,-1-1 26 0,-2 0 61 15,1 1 122-15</inkml:trace>
  <inkml:trace contextRef="#ctx0" brushRef="#br0" timeOffset="117966.89">6323 8760 196 0,'0'-6'350'0,"0"-2"44"15,0 2 34-15,0 0-76 0,0 2-95 0,0 0-48 16,0 2-37-16,0-1-34 0,0 3-29 16,0 0-25-16,0 0-1 0,0 5 17 0,0 2 23 15,1 3 19-15,-1 2 32 0,0 5 32 16,2-1 13-16,-1 5-4 0,-1 2-1 15,3 1-6-15,-3 3-22 0,3 0-26 0,-1 1-30 16,-1 2-28-16,1 0-25 0,1 2-17 16,2 1-11-16,-2-5-6 0,2 2-4 0,0-3-7 15,2-1-6-15,-2-2-6 0,0-2-5 16,0-2-6-16,0-4-3 0,-2 1-2 0,3-5-11 16,-3 0-40-16,0-2-65 0,1-1-88 15,-3-3-89-15,2 0-97 0,-1-3-152 0,1-1-129 16,-1-4-50-16,-1 1 25 0,4-3 57 15,-1-1 78-15,1-1 154 0</inkml:trace>
  <inkml:trace contextRef="#ctx0" brushRef="#br0" timeOffset="118275.56">6529 9000 91 0,'2'0'272'0,"-2"0"29"16,2 1 38-16,-2 2-49 0,1 3-39 16,1 3 4-16,1 3 26 0,0 3 27 0,2 2 5 15,-1 1-13-15,1 1-25 0,-2 2-30 16,2 0-39-16,-1 0-38 0,0 2-35 0,1-2-25 16,-1-2-23-16,1 1-8 0,0-2-7 15,-2 0-14-15,2-2-4 0,0-2-12 16,-1 0-4-16,-1-3-13 0,1 0-15 0,-3-4-3 15,1 1-3-15,1-2-2 0,-3-2-5 16,3 1-26-16,-3-1-29 0,0-1-44 0,0-3-66 16,0 0-63-16,0-2-87 0,0-2-86 15,0 0-80-15,-3-1-66 0,0-1-19 16,0-1 18-16,-2-2 68 0,-1 0 98 0</inkml:trace>
  <inkml:trace contextRef="#ctx0" brushRef="#br0" timeOffset="119440.73">6512 8788 27 0,'-1'-6'197'0,"1"0"25"16,-2 2-17-16,2-1-40 0,0 1-10 16,-1-1 1-16,-1 1 9 0,2-2 6 0,0 1 6 15,0 1 2-15,0-2 4 0,0 1-4 16,0-1-10-16,0 0-19 0,0 2-16 0,0-2-16 15,0 0-21-15,0 1-13 0,0 0-10 16,2 0-1-16,-1 0-6 0,-1 2-2 16,0-1-4-16,0 1-8 0,0 0-5 0,0 1-6 15,0 1 0-15,0-1-3 0,0 2-1 16,0 0 0-16,0-1-3 0,0 1-2 0,0-2 0 16,0 2-1-16,0 0 0 0,0 0-1 15,0 0-1-15,0 0-3 0,0 0-6 16,0 0-4-16,0 0-3 0,0 0-6 0,-1 0-2 15,1 2-2-15,-2-1-1 0,2 1-1 16,0 4 1-16,-2 1 9 0,2 2 21 16,0 3 18-16,0 2 7 0,2 0 5 0,-2 5 5 15,3-4-3-15,0 4-14 0,2 1-16 0,-2-2-5 16,0 0-4-16,0 0-7 0,0-2-4 16,1-1-7-16,-1 0-1 0,-1 0-7 15,-1-3 3-15,1 0 1 0,-1-1 2 16,-1-2 0-16,0-2 1 0,0 1-1 0,0-2-1 15,0-2 0-15,0 1 2 0,0-1-3 16,-1-1 2-16,1 0 1 0,-2-1-3 0,2-2-4 16,0 1-1-16,0 1-4 0,-1-2-14 15,-1 1-27-15,2-1-34 0,-2 2-35 0,2-2-46 16,-1 1-37-16,1-1-25 0,0 0-25 16,0 0-44-16,1-1-62 0,-1 1-56 0,0 0-65 15,0 0-32-15,0 0 15 0,0-2 62 16,2 1 89-16</inkml:trace>
  <inkml:trace contextRef="#ctx0" brushRef="#br0" timeOffset="120113.86">6719 9183 287 0,'5'0'332'15,"-2"0"22"-15,0 0-2 0,-1 1-64 16,-1 2-50-16,-1 2-17 0,2 2 6 0,-1 2 19 15,1 2 11-15,0-2-9 0,-1 3-21 16,1-1-24-16,-1 0-13 0,1 1-14 0,1-1-25 16,-3-1-24-16,2 1-12 0,0-1-14 15,-1 2-24-15,-1-1-23 0,2-1-20 16,-1-1-10-16,-1 0-11 0,0-3-3 0,0 2-1 16,0-4-4-16,0 2-1 0,0-1-3 15,0-2 4-15,0-1-7 0,0 0-8 0,0 0-29 16,0-1-48-16,0-1-60 0,0 0-62 15,2 0-73-15,2 0-123 0,-2-3-99 16,-2 0-81-16,0-3-18 0,0 0 21 0,-2 0 56 16,2-3 118-16</inkml:trace>
  <inkml:trace contextRef="#ctx0" brushRef="#br0" timeOffset="120357.9">6667 9016 7 0,'-5'-9'385'0,"4"0"75"0,-2 0 59 15,1 0 63-15,0 3-103 0,1 0-92 0,-1 0-70 16,2 3-61-16,0-1-50 0,0 0-61 16,0 2-50-16,0 0-42 0,0 1-31 15,2 1-19-15,1 1-29 0,0 2-50 16,2-2-64-16,1 3-109 0,0 0-137 0,-1 1-133 15,0 0-74-15,-2 0 0 0,2 1 32 16,-2-1 98-16</inkml:trace>
  <inkml:trace contextRef="#ctx0" brushRef="#br0" timeOffset="120860.77">6896 9160 25 0,'2'5'216'0,"-2"-2"35"0,1 1 38 0,1 2-40 16,-2-1-19-16,3 1 0 0,-1 3 9 15,1-2-3-15,0 4-23 0,0-1-26 16,0 1-27-16,0-1-15 0,-1 2-16 0,-2 0-24 16,2-1-20-16,-1 2-9 0,-1 0-9 15,0 0-15-15,0-1-12 0,0-1-9 0,0-3-5 16,-1 1-11-16,-1-1-6 0,2-2-2 15,0 0-4-15,0-2-2 0,0 2 0 0,0-3 2 16,0-1-1-16,0-1-2 0,0 1 3 16,0-2-1-16,0 0 0 0,0-3-2 15,3 0 0-15,0 0 0 0,1-4-3 0,-1 2-8 16,3-3-13-16,0-2-14 0,-1-2-14 16,2 0-12-16,-1-2-9 0,0 0 2 0,0 0 11 15,1-1 13-15,-1 1 13 0,-1 2 15 16,0 2 12-16,1-1 12 0,-2 2 13 15,1 2 12-15,-1 1 10 0,-1 3 2 0,0-2 1 16,0 4-3-16,0 1-10 0,3 0 30 16,1 3 16-16,-1 1 13 0,2 2 4 0,0 2 1 15,3 1 6-15,2 1-21 0,-1 2-7 16,3 0-7-16,0 2-1 0,-2-1-2 16,0 1-7-16,1-2-17 0,-3-2-18 0,-2 1-8 15,-1-1-7-15,0-2-4 0,-3-1-7 16,0-1-33-16,-1-1-48 0,-2-2-52 15,-2 0-77-15,0-2-125 0,-2 0-120 0,-2-1-100 16,-2-1-22-16,1 0 14 0,-2-2 58 16,2-3 114-16</inkml:trace>
  <inkml:trace contextRef="#ctx0" brushRef="#br0" timeOffset="121171.04">7390 9160 213 0,'-2'-7'301'0,"0"2"37"0,-3-1-7 16,1 0-81-16,-1 0-56 0,-1 3-28 16,1-1-19-16,-1 2-15 0,-1 0-4 0,-2 2-4 15,1 4 2-15,0 0 2 0,-3 1 3 16,2 3 5-16,-1 3 2 0,-1 1-6 0,2 1-15 15,1 1-16-15,1 1-18 0,0 2-27 16,2-1-26-16,3 1-14 0,1-1-8 0,1-1-7 16,1 0-3-16,1-1-20 0,4-3-32 15,0 0-41-15,2-2-74 0,0-3-99 0,0-1-94 16,5-2-58-16,-2-2-39 0,1-1-29 16,-1-1 38-16,-1-2 81 0,1-3 83 15</inkml:trace>
  <inkml:trace contextRef="#ctx0" brushRef="#br0" timeOffset="121522.09">7383 9202 76 0,'-3'-4'284'0,"1"-1"57"15,-2 2 40-15,4 2-23 0,-2-1-33 16,2 1-36-16,0-1-43 0,0 2-46 16,0 0-47-16,0 2-34 0,0-1-16 0,0 2-4 15,2 3 16-15,1 0 16 0,-2 0 13 16,2 3-2-16,2 2-1 0,-1-1 20 0,0 2 4 15,-2 2 4-15,3 2-4 0,0-1 11 16,1 3 1-16,-2 2-21 0,0 2-23 16,-1 1-25-16,-2 2-16 0,1 2-22 0,-2 0-16 15,-2 0-10-15,2 3-5 0,-3-1 1 16,3 1-6-16,-1 0-3 0,-1-3-4 0,-3-2-5 16,0 1-2-16,-1-2-5 0,0-2 1 15,0-1-4-15,-3-3 1 0,-1 0-1 0,-1-1-4 16,-1-1-2-16,-3-4 0 0,-3 0 0 15,-1-2-5-15,-6 0-18 0,0-3-44 0,-4-2-80 16,-1 1-101-16,-6-3-99 0,1-2-128 16,-5-1-154-16,-4 0-130 0,2-3-13 15,-1 0 52-15,-1-1 73 0,2-4 117 0</inkml:trace>
  <inkml:trace contextRef="#ctx0" brushRef="#br0" timeOffset="126567.4">7094 6892 56 0,'-8'-12'237'0,"-2"-4"16"0,-2 1 11 15,-1-3-88-15,-2 0-43 0,0-3-6 16,-4 0 22-16,3 0 26 0,-4-2 14 16,-2 0-2-16,1-2-5 0,-4 0-14 0,0-2-24 15,-2 0-26-15,0-1-14 0,1 2-9 16,-4-3-16-16,0 3 4 0,2-2 9 0,-2 0-1 15,1 2-3-15,-1 1-2 0,0-1-3 16,0 1-18-16,-3-1-29 0,3 1-16 16,-2 1-7-16,-1-2-5 0,1 4 3 0,-1-1-4 15,0 2-2-15,0 0-2 0,-2 0-2 16,2 3 1-16,-3-2-4 0,1 2 2 16,-2 2 2-16,-1 0 5 0,-1 1 1 0,4 0 0 15,-1 1 2-15,-1 2-2 0,1 2 0 0,0-1-3 16,1 4-1-16,-3 1-4 0,3 1-2 15,-3 0 3-15,-1 3 1 0,1 0 0 0,0 1 1 16,1 1 1-16,-2 0-4 0,3 1 0 16,-1-1 1-16,1 0-1 0,-1 3 2 0,1 0 0 15,-2 0 4-15,2 2-1 0,-2-1 0 16,0 2 2-16,-3-1 0 0,1 1 3 16,-1 3 0-16,0-2-2 0,2 3-1 0,1 1-1 15,0 1-3-15,0-1 0 0,3 1 2 16,2 1-1-16,1 2-1 0,2-1-1 15,0 1 2-15,3 0 1 0,3 0-5 0,-1 1 2 16,3 1 2-16,0-1 1 0,1 4-2 16,1-2-1-16,1 1 0 0,1 2-2 0,1 2-1 15,3-2 1-15,0 0 0 0,1 1 0 16,3-1 4-16,-2 2-1 0,2-1 0 0,2-1 0 16,-1 2 2-16,4-2 2 0,-1 0-2 15,1-2 1-15,0 1-2 0,-1-2 0 16,3-2-1-16,0 1-2 0,1-2-1 0,2-2 2 15,-3-1 0-15,3 0-2 0,0-4-1 16,0 1 1-16,0-3 2 0,0 0-2 0,0-2 1 16,0 1 3-16,0-2 0 0,0 0 2 15,0-3 9-15,0 1 25 0,0-1 28 0,0 0 32 16,0 0 26-16,0 0 21 0,0 0 7 16,0 0-14-16,0-1-22 0,0-2-32 15,0 0-25-15,0-2-22 0,0 1-18 0,0-2-11 16,0 1-2-16,0-2-4 0,0 1-1 15,0-2-2-15,0 1 1 0,-2-1-1 0,1-2-5 16,1 1 0-16,-2-2 1 0,-1 1-3 16,0-2-1-16,-2 0 4 0,-1-2-1 0,1 2 1 15,-1-1-1-15,-1-1 3 0,-1 1 1 16,-1 1 0-16,0-2 0 0,-1 2 1 16,-1 0 2-16,0 2-1 0,0-2-1 0,-2 1-1 15,0 2 1-15,0 0-2 0,-2 2 1 16,-2-1-2-16,-1 2-1 0,-1 0 1 0,1 2-2 15,-2 1 1-15,0 1-4 0,-2 2 0 16,1 0 1-16,-1 0 1 0,-1 5 1 0,2-1-2 16,-1 2 1-16,-2 5-1 0,2-1-1 15,1 2 2-15,-1 5 2 0,2-1 1 16,0 2 3-16,2 2-1 0,0-1 2 0,1 4-2 16,-2-1-4-16,6 2 2 0,-4 0-1 15,6 3 2-15,-1 0-2 0,0 0 2 0,3 2 1 16,-1-2 1-16,1 1 0 0,2-2-1 15,1 2 3-15,1-1 0 0,-1 3 0 16,0-1-1-16,1 1 2 0,0 0 2 0,3 1-4 16,1 2 1-16,-1-2 0 0,2 3-1 15,0-3 2-15,0 2-2 0,0-1 0 0,2 2 0 16,1-1 0-16,-3 2-1 0,5-1-1 16,-2 0 1-16,0 0 1 0,3-3 2 0,-3 2 0 15,2-1 0-15,0-2 2 0,2-1-1 16,-3 0-2-16,4 0-1 0,-2-2-1 0,2 1-1 15,0-1 0-15,3 0 1 0,-1 0 5 16,1-1-1-16,5 1 0 0,-2-2 0 0,5 1-2 16,1-1-3-16,-2-1-3 0,2 0 1 15,2 0-1-15,1-1 2 0,2-1 1 0,2 1-1 16,1-1 0-16,2-1 0 0,2 0 2 16,1-3 1-16,2 0-2 0,-2 0 1 15,2-2 1-15,1-2-2 0,-3 1-1 0,0-3 1 16,-1-1 0-16,1-2 2 0,-3-2-1 15,0-1 2-15,0 0 1 0,-3-3-1 16,-4 0-1-16,2-1 0 0,-5-2-1 0,0 0-2 16,-2-2 0-16,0 1 0 0,-4-2 0 15,0 0 0-15,-1-1 1 0,-2 0-1 0,0 0-2 16,-3 1 1-16,0-2 1 0,-2 3 0 16,0-3 2-16,-1 2 0 0,-2 1 4 0,1 1-2 15,-3-2 1-15,1 1-1 0,-2 0-1 16,0 1 1-16,0 0-3 0,0 1 2 15,0-2 1-15,0 2-1 0,0 0 4 0,0 0-2 16,0 0 0-16,-2 0-1 0,2 0 0 16,-3 0-3-16,-2 0-3 0,0 0 0 0,-1 2 0 15,-2-1 0-15,0 2 0 0,-4-1 2 16,-1 2 2-16,2-1 2 0,-3 3 4 0,1 0-1 16,-1 0-1-16,-2 1-1 0,2 1-1 15,-2 1-3-15,0 0-3 0,0 0 3 0,1 3-1 16,-1-2 2-16,0 1 1 0,0 1-1 15,1 0-1-15,0 0-1 0,-2 2 1 0,2-1-2 16,0-1 0-16,0 0 2 0,0 0 2 16,0 2-1-16,0-2 0 0,0 1-2 15,0 2 1-15,2 0-1 0,-1 2 1 0,1 1 5 16,2-2-3-16,-3 4 3 0,3-2-2 16,-2 1 1-16,2-1-2 0,0 3-2 0,0-1 1 15,1-1-1-15,2 2-1 0,0-3 0 16,1 3-1-16,0 0-2 0,1 1 2 15,1 1 0-15,2-2 2 0,-3 2 1 0,3-1 3 16,1 2 0-16,1-1 0 0,-1-1-2 16,2-1-1-16,0 0-1 0,0 0-1 0,0-1 1 15,3 1 1-15,-1-1-1 0,5-2 1 16,-2 2 5-16,3-1-3 0,-1-1-2 16,3 0-1-16,-2 0 1 0,4 1-1 0,0-3 0 15,-1 2-1-15,2 2 1 0,4-2 2 16,-2-2-2-16,3 4 0 0,1-4-1 0,1 2 0 15,2 0 1-15,1-1 1 0,2-1 1 0,1 1 1 16,1-1-2-16,1-1 0 0,2 0-1 16,-1 0 2-16,1 0-2 0,0-1-1 15,0-2 0-15,-2 1 1 0,1-1 1 0,-1-3-1 16,-1 1 1-16,-1-2 0 0,-1 0 2 16,0-2-1-16,0-2-2 0,-1-1 0 0,-5 0 0 15,2-3 0-15,-3-1 1 0,0-1 1 16,-1-2-1-16,-1-1-2 0,-2-1 0 15,-1 0 0-15,-2-2-1 0,-2 0-3 0,-1 0 3 16,-3-1 2-16,0 0 2 0,-3 2-1 16,-2-1-1-16,0 2 2 0,0 0 1 0,-2 2-3 15,2-1-2-15,-3 4 0 0,1-3 0 16,-1 2 2-16,-2 0-2 0,0 2 0 0,-1 0 1 16,0 2 0-16,0 0 1 0,-1 2-1 15,-1-1 1-15,-1 1 0 0,3 4-1 16,-1-2-3-16,1 3 1 0,-1 1 0 0,1 1 0 15,2 4 4-15,2 1 0 0,0 2 4 16,1 2-2-16,1 2 1 0,0 4-2 0,0-1-2 16,1 3 0-16,3 1 2 0,-1-1 0 15,4 1-2-15,-2 1-1 0,5 0 0 0,1 0-3 16,3 0-4-16,2-1 2 0,1-1 2 16,2-1 3-16,0-3 3 0,5 2 3 0,-2-5-1 15,2-2-3-15,1-1-1 0,0-1 2 16,2-2-2-16,0-2-1 0,1 1-5 0,1-3 2 15,1 0 1-15,-2 1 2 0,1-3 4 16,1 0 2-16,3 0 5 0,-1 0-2 0,1-1-2 16,2-1-5-16,0 1-5 0,1-1-1 15,1-1 1-15,3 0 3 0,0 2-2 0,3-3 3 16,2 3 1-16,0 0 1 0,4-1-1 0,-3 2-1 16,3 0 2-16,-2 0-1 0,2 3 1 15,-2-1 0-15,1-1 4 0,1 0-3 0,-3 1 3 16,3 0 4-16,-1-1 0 0,0 1 6 15,-2-2 11-15,3 0 13 0,-3-3 13 0,3 0 8 16,-2-2 14-16,-1-1 5 0,0-3 0 16,-2 0-5-16,-1-1-11 0,1-3-10 0,-4-1-12 15,1-1-12-15,0-2-10 0,-1-1-8 0,-1-2-4 16,4 1-1-16,-4-2 2 0,3 0-4 16,0-3 5-16,-2 0 10 0,1-1 13 15,-2-1 11-15,-1 1 8 0,-1-1 14 0,-1-1 6 16,-3-2-6-16,-1 0-9 0,0-1-10 15,-2-2-10-15,-2-1-11 0,-1 1-11 0,0-3-4 16,-4-1-4-16,-2 0-3 0,0-2-3 16,-3-1-2-16,-3 0-1 0,-1-3-1 0,-3 0 0 15,-1-3-5-15,-3 0 3 0,0-1 0 16,-4-1-7-16,-3-1-2 0,0-1-4 16,0-1 3-16,-2-1-3 0,-4 0 1 0,0 0 7 15,1 2 0-15,0 2 4 0,-3 2 3 16,0 2 1-16,-1 2-1 0,1 4 2 15,0 1 3-15,-3 1 0 0,3 5-2 0,0 0 2 16,0 3 0-16,-1 2 0 0,1-1-2 0,0 2 0 16,2 3 1-16,0 0-1 0,-1 3 0 15,2 0 0-15,-1 0-1 0,1 3-1 16,2 0 2-16,1 3-2 0,-2-2 2 0,2 3-3 16,1-1 1-16,-1 1 1 0,2 1 0 15,0-1 2-15,-1 2 1 0,1 0-1 0,-2-1-2 16,2 1 0-16,0-2-1 0,0 2-3 15,0 0 1-15,0 0 0 0,0 2 2 16,0-1 0-16,2 1 1 0,-1 1 0 0,1 2 1 16,1 0 0-16,3 3 1 0,0 1 3 15,4 0-3-15,1 1-1 0,2 1-1 0,1 2 1 16,3 2-2-16,1-2-3 0,2 3 3 16,2-1 2-16,0 1 2 0,1-2-1 15,0 0 2-15,3-1 0 0,0 0-1 0,4-1 3 16,-1-1-4-16,1-3 1 0,0 0 2 15,0 0 2-15,3-2 0 0,0-2-2 0,1 1 2 16,-1-1 1-16,3-1-1 0,-2-1-2 16,-1-1-1-16,2-1 2 0,-2 2-4 0,1-2 0 15,-2 0 0-15,1-2 1 0,-3 1 0 16,0-3 0-16,0 2 3 0,0-3-2 0,-2 1 0 16,-2-3 0-16,1 2-1 0,0-3 0 15,-2 1-2-15,2-2 1 0,-2 0-1 0,-2-3-1 16,0 0 0-16,-1-1 1 0,-1 2 1 15,0-4 1-15,-1 0-1 0,-2-2 1 16,1 0 2-16,-1 1-2 0,0 0 2 0,-1-2-3 16,-1 0 2-16,0-2 1 0,-3 1-3 15,-1-2 0-15,2-1 0 0,-4-1 0 16,4-3-1-16,-3 0-1 0,-1-2 1 0,1-1 0 16,-2 1 0-16,1-3-2 0,-1-1 0 15,-1-1 1-15,0 0-1 0,3-1 0 0,-5-1 1 16,2 0 2-16,0 1 0 0,0 1-1 0,0-3-1 15,-2 0 1-15,1 0-3 0,2-1-1 16,-3 1-2-16,-1-2 1 0,0 1 2 0,0-2-4 16,0 1 6-16,-1 1-1 0,-4-1 1 15,2 1-2-15,-2-1 1 0,-2 1 2 16,-1-1-5-16,0 1 2 0,-2-2 1 0,-1 3 2 16,-1-2 0-16,-3 1 0 0,-2-1 1 15,1 2-3-15,-3-1 1 0,1 1-3 16,-4 0 1-16,1 2-1 0,-1 2 1 0,1-1-1 15,-3 2 1-15,0 2 0 0,0 2 0 16,0 0 1-16,-2 1 0 0,-1 2-1 0,0 0 2 16,0 3-1-16,1 0 2 0,-1 2-1 15,-1-1 1-15,2 2 0 0,-1 2-2 16,-2-1 0-16,-1 2-3 0,4 3 4 0,-4 0 0 16,1 2 0-16,1-1-1 0,2 4 2 15,1-1 1-15,-1 2-1 0,2 0-2 0,-1 2-1 16,1-1 3-16,1 1 0 0,-1 0-1 15,2 2-3-15,-1-1 3 0,4 0 1 16,-2 1 0-16,2-1-1 0,-2-2 1 0,4 3 2 16,-2 0-1-16,2-1 1 0,-2 2-2 15,0-1 2-15,3 1-2 0,-2-1 0 0,0-1 0 16,0 1 0-16,1 1 0 0,1 0 0 16,-1-1 0-16,0 1 0 0,-2-1 0 15,3 2 2-15,3-1-1 0,-3 1 1 0,3-2-2 16,0 1 1-16,-2 1 0 0,3 0-2 15,-1 0 0-15,0 0 0 0,-1 0 0 0,4 0-1 16,0 1 0-16,-1 1 1 0,-1-1-2 0,0 1-1 16,2 1 1-16,0-2 1 0,0 2-1 15,2-1-1-15,0-1 4 0,1 2-1 16,-1-1-2-16,3-1 2 0,-1 1 1 0,-1-2-2 16,2 0 1-16,0 0 1 0,0 0-1 15,0 0-3-15,0 0 2 0,0 0 1 0,0 0 1 16,0 0-2-16,0 0 0 0,0 0 4 15,0 0-3-15,0 0 0 0,0 0 0 16,0 0 2-16,0 0 3 0,0 0-2 0,0 0 2 16,0 0-2-16,0 0-1 0,0-2 0 15,0 1-1-15,0-2 2 0,0 0-1 0,0-3 1 16,0 0-2-16,0 0-2 0,0-2 1 16,0 1-1-16,0-3 2 0,-3 0 1 15,3 0 0-15,-1-1 0 0,-1-2 2 0,-1 1-1 16,1-2-2-16,-3 1-1 0,-1-2 1 15,1 1 0-15,-1-1-1 0,-2-1-4 0,0-1 2 16,0 1 0-16,-4-1 0 0,2 1-3 16,-1-2 0-16,-3 2 2 0,-1-2-1 0,0 2-1 15,-1-2 0-15,-1 2 2 0,-1-2 0 16,-2 0 0-16,-2 0 0 0,-2-2 2 0,-2 1-1 16,1 1 2-16,-3-2 0 0,-1 2 1 15,1-1 0-15,1 2 0 0,-1 1-1 0,-1-1-3 16,2 1 1-16,-1 0 4 0,-2 2-3 15,3-1-1-15,-2 1 0 0,1 2-1 0,-2 0-1 16,1 2-6-16,1-1 4 0,-1 2-1 16,1 3 1-16,1 0 1 0,-1 2 2 0,1 1-2 15,1 0-5-15,-4 1-3 0,0 4 1 16,-6-1-2-16,1 2 1 0,-1 3 3 16,1 2 4-16,-1-1 1 0,-1 4 1 0,1-1 1 15,3 4-1-15,-2-2 1 0,0 4 2 16,2-1 1-16,0 1-1 0,3 2 0 15,1-1 3-15,-1 1 0 0,5 2-2 0,0-2 1 16,4 1 3-16,-1 2-1 0,3-3-1 0,0 1-8 16,2 1 0-16,2-1-23 0,0-2-17 15,2 1-19-15,3 0-36 0,-4-1-52 16,5-1-63-16,-2 1-41 0,3-1-57 0,2 1-64 16,-1-1-91-16,4 0-85 0,-3 0-83 15,4 0-31-15,2 1 25 0,0-2 57 0,2-4 111 16</inkml:trace>
  <inkml:trace contextRef="#ctx0" brushRef="#br1" timeOffset="149877.7">14996 718 90 0,'5'-1'341'0,"0"-1"40"16,-3 1 19-16,-1-1-47 0,-1 0-112 0,0 1-73 16,2 0-31-16,-2 1-6 0,0 0 10 15,0-2 16-15,0 2 21 0,0 0 7 0,-2-1-9 16,2 1-21-16,0 0-22 0,-1 0-22 16,1 0-28-16,0 0-23 0,-2 0-16 15,2 0-10-15,-2 0-3 0,2 0-7 0,-1 0-2 16,-1 0-4-16,0 1-4 0,1-1-1 15,-1 2-5-15,-3 0 2 0,1 3-2 0,-4-2-4 16,2 3 1-16,-2 0-2 0,0 0 1 16,-5 3-3-16,4 0-1 0,-4 0 3 15,0 2-3-15,0-1 0 0,0 4 2 0,-2-1-1 16,1 1 0-16,1 2 0 0,-1 1 0 16,1-1-1-16,2 4 0 0,-1-1-2 15,2 2 2-15,4 2 4 0,-1 2 1 0,1-1 3 16,3 5-4-16,3-2 3 0,0 0-1 15,2 0-2-15,1 1 4 0,5-1 2 0,-2-2 4 16,5 4 0-16,2-3 5 0,-1-2-1 16,4 0-4-16,-2-2-2 0,1-1 2 0,2-3 2 15,0-1-2-15,-2-1 4 0,-1-1 2 16,-1-3-2-16,-2-1-4 0,0-3-5 16,-5 0-4-16,2-2-5 0,-2 0-2 0,-1-1 1 15,0-2 3-15,-2 1 1 0,-2-2 5 16,1-1 3-16,-2 1 2 0,0-1-6 0,0-1-21 15,0 0-33-15,0 1-61 0,0-1-70 16,-2-1-144-16,2 0-170 0,-3-1-113 0,2-2-36 16,-4-2 20-16,4-2 49 0,-1-2 132 15</inkml:trace>
  <inkml:trace contextRef="#ctx0" brushRef="#br1" timeOffset="150461.51">15366 942 144 0,'-1'-3'264'0,"1"-1"33"0,-2 3-17 16,2 0-45-16,-2-2-22 0,2 1-7 0,-1 1 0 16,-1-1 0-16,2 1-10 0,0-1-14 15,0 1-25-15,0 1-30 0,0-2-33 0,0 2-31 16,0 0-19-16,0 0-17 0,0 0-14 16,0 2-5-16,2 2 12 0,-1 2 20 15,1 5 25-15,0-1 27 0,1 4 20 0,0 1 14 16,0 3 6-16,0 0-4 0,2 3-13 0,0 0-21 15,-4 0-12-15,4 0-11 0,-2-1-18 16,0 3-17-16,-1-3-8 0,0-2-7 16,-1-2-4-16,3 0-4 0,-4 0-6 15,1-3 2-15,1 2-2 0,-2-4-4 0,1 1-2 16,-1-5-3-16,0 2-12 0,0-1-39 16,0-3-51-16,0 2-46 0,0-4-57 0,0-2-116 15,-1-1-139-15,-1 0-104 0,-1-1-26 16,-4-4 11-16,3-2 33 0,-3-1 110 0</inkml:trace>
  <inkml:trace contextRef="#ctx0" brushRef="#br1" timeOffset="151187.47">15311 935 23 0,'0'-2'352'0,"0"0"62"0,2-2 42 16,-1 1-21-16,-1 0-96 0,5-2-101 0,-1 1-82 16,4-1-49-16,0-1-30 0,2 0-15 15,4 0-5-15,0 2-1 0,2-3-4 16,2 3-13-16,0 1-12 0,1 0-7 0,1 3-9 16,-2 0-5-16,0 0 0 0,2 3-1 15,-2 0-2-15,-4 1 0 0,0 3-1 0,-3-3-1 16,1 3 0-16,-3 1 1 0,-3 0 2 15,0-1-2-15,-4 1 3 0,0 0 3 16,-2 3-1-16,-2-2 4 0,-3 2 2 0,0-1 1 16,-4-1 3-16,1 2 3 0,0-4 2 15,-1 2 0-15,-2 0 0 0,1-2 0 16,1 0-5-16,-4-3-4 0,4 2-1 0,-1-1-3 16,1-1-3-16,2-1-1 0,3-1 3 15,-3 1-1-15,4-2 4 0,0-1 9 0,0 0 15 16,1 0 17-16,2 0 12 0,0 0 15 15,0-1 7-15,0 1 1 0,0-2-6 0,2 1-11 16,-2-1-11-16,4 1-13 0,-2-2-18 16,1 1-13-16,4-3-7 0,-1 3-4 15,2-1-6-15,4 1-2 0,0-1 4 0,3 2-2 16,0-1 0-16,2 1-2 0,1 2 2 16,0 1 2-16,3-1-1 0,0 4 0 0,-1-1-1 15,0 4 1-15,-2-2-5 0,2 3 1 16,-2-2 3-16,-2 3 4 0,-3 1 4 15,0 1 6-15,-5-1 4 0,1 1-2 0,-5 0 2 16,1 0-2-16,-5 0 3 0,0-1-1 16,-2 2 4-16,-4-3 0 0,1 1 0 15,-3 1 3-15,0-3 3 0,-2 1-1 0,-2-2 4 16,-2-1 15-16,0-1 0 0,-1 0-2 0,-3-1 0 16,-1-2 6-16,-1-2 2 0,0 1 2 15,1-2 15-15,-2 0 8 0,3-2 4 16,0 1 3-16,1-2 2 0,2 1-11 0,3 0-11 15,1 1-10-15,3-2-6 0,0 2-12 16,2-1-13-16,3 2-4 0,-2-1-8 16,1-1-4-16,3 2-3 0,-1 0-5 0,1 0-8 15,-2 0-26-15,3 0-43 0,0 0-66 16,0 0-68-16,0 0-67 0,0-1-52 0,0 1-64 16,3 0-76-16,-2-2-53 0,1 2-59 15,1 0 1-15,4-1 26 0,-3-1 66 0,4-2 112 16</inkml:trace>
  <inkml:trace contextRef="#ctx0" brushRef="#br1" timeOffset="152815.5">16021 1164 204 0,'8'-5'364'0,"1"2"35"16,-2-3 18-16,-4 2-87 0,2-4-85 0,-5 2-49 15,1 0-22-15,-1 0 6 0,0 2 18 16,-1-1 0-16,1 2-15 0,-2 0-28 16,0 0-29-16,1 0-37 0,-1 3-35 0,-1-1-24 15,-2 1-14-15,0 0-7 0,-1 1-6 16,-2 1-2-16,0 2-3 0,0 1 1 0,-2 2-1 16,0 2 0-16,0 0-4 0,-1 3 4 15,3 0-1-15,2 3-1 0,0 0 2 0,0 0-3 16,2 0 4-16,1-1-5 0,3 1-1 15,0-2-1-15,2 1-1 0,1-2 1 16,5 0 0-16,-4-3 1 0,4 0 3 16,0 0 2-16,2-3 1 0,-1 0-1 0,3-2-1 15,1-1-1-15,0-2 0 0,1-1-5 0,1-1-1 16,-4-2-1-16,3-3 3 0,-3 2 2 0,2-4 2 16,-4-1 4-16,-1-1 3 0,-3-1 1 15,3-1 0-15,-4 0 0 0,0-1 0 16,-4 1 7-16,1 0 9 0,-1 1 6 0,0 1 0 15,-1 2 6-15,1 0-3 0,-2 4-9 16,0-2-8-16,2 3-8 0,-3 2-6 16,3-3-6-16,-1 4-2 0,1 2 2 0,0 0-2 15,0 4 6-15,-2 0 1 0,2 1 3 16,0 2-2-16,2 2 1 0,-2-1 1 0,1 1-3 16,2-1-1-16,2 2 1 0,-2 0 2 15,2-1-1-15,0-1 1 0,3 1 1 16,-2-1 0-16,0-1 3 0,1-1 0 0,-1-1-3 15,2-1 1-15,-2 0 1 0,1-1 3 16,-1-2-5-16,2-2 0 0,-2 0 5 0,1-1 1 16,1 0 2-16,-2 0-5 0,3-2 9 15,-2-3 7-15,2 1 4 0,0-4 2 16,1-2 1-16,-2-2 13 0,2-3-3 0,0 1-8 16,2-2-4-16,0-1-4 0,-1-1-3 15,1 0-11-15,0 0-3 0,-1 2 3 0,3-1-5 16,-1 1 3-16,-2 2-1 0,3 1 2 15,-3 2-2-15,2 2-4 0,-2 1 1 16,-3 3-5-16,2 0 3 0,2 4 0 0,-1 1-2 16,2 0 2-16,-2 3-1 0,3 1 3 0,0 4-2 15,2-1 1-15,0 4 0 0,-2 1 1 16,4 1 4-16,-6 4 0 0,6 1 3 16,-7 1 0-16,1 1 0 0,-1-1-4 0,-3 1-1 15,2-2 0-15,-4 0 5 0,-3 0 4 16,0-3 6-16,-3-1 8 0,0 0 4 15,-3-2 1-15,-2-1 0 0,-3-1-4 0,-2-1-4 16,-2-1-2-16,-3-4-4 0,-1 2 1 16,-1-3-1-16,-3 0 3 0,1-3 6 0,-1 0 4 15,-1 0 4-15,2-3-1 0,-1 0-2 16,2-1-2-16,1-1-8 0,1 1 6 0,2-1 1 16,3 1 8-16,1-1 6 0,3 2 9 15,0 0 3-15,4 0-8 0,-2 2-10 16,2-1-10-16,3 1-10 0,-2 1-12 0,2-2-7 15,0 2-3-15,0 0 1 0,0 0-1 16,0 0 0-16,2 0 4 0,3 2 0 0,1-1 2 16,1 2 1-16,3 0-2 0,0 2 0 15,3-1 1-15,1 1 1 0,0-3 1 16,4 2 0-16,-1-1 7 0,2 0-3 0,0-2 1 16,-1-1-2-16,2 0 0 0,0-1-1 15,-2-2-2-15,2 0 5 0,-2-3-1 0,2 0 0 16,-1-2 2-16,0-1 0 0,2-1 4 15,-2-1 6-15,-2-1 4 0,-1 0 15 0,-2-3 3 16,-1 2 6-16,-2-3-3 0,-3 2-4 16,-2-1-5-16,0 0-13 0,-1 0-3 15,-2 3-7-15,-1 0 0 0,0 1-2 0,-2 4-1 16,0-1-4-16,0 2-3 0,0 2-3 16,0 1-3-16,0 0-2 0,0 3-2 0,0 0-1 15,0 1-1-15,0 1 3 0,0 2 1 16,1 2 1-16,-1 3 2 0,2 1 3 0,-1 4 0 15,1 0 2-15,0-1 0 0,1 3 3 16,0 0 0-16,3 0-1 0,-1 1 0 16,1-2-2-16,1 1 1 0,1 1 0 0,2-3-1 15,0 3 3-15,4-3-1 0,-3-1 1 16,1-1-3-16,1-1-1 0,-3-3 2 0,1 2 1 16,2-3 0-16,-2-1 2 0,1-1 1 15,-4-4 6-15,2-1 1 0,-2-1-1 16,1-2 2-16,-1-3-1 0,2-2 0 0,-1-3-4 15,1 1-6-15,-2-5-1 0,0 0-2 16,1-1 0-16,0-1 0 0,0-1-3 0,1 2 2 16,0-2-3-16,1 1-2 0,1 2 0 15,0 0 0-15,2 3 1 0,-1 2 4 0,1 0-2 16,2 3 1-16,-2 1 0 0,2 2 0 16,1 0 2-16,2 4-5 0,0 4 4 0,-1-1-3 15,0 1 4-15,0 2 0 0,1 2 1 16,0 2 2-16,-3 1-2 0,-1 0 2 15,-2 3-2-15,1 1 0 0,-3-1 0 0,-3 0 0 16,0 0 0-16,0 0 3 0,-5-1 1 16,-1-1 6-16,-2-1 4 0,-4-1 3 0,0 1 4 15,-5-1-1-15,-1-1 1 0,-3-2-6 16,-4 3-3-16,-4-4-4 0,2-1-1 16,-4 0 0-16,-3-2-2 0,3 0 1 0,0-3-3 15,-2 0 0-15,3 0-1 0,2 0 0 16,4-3-1-16,-2 3 0 0,6-1 1 0,0-1-1 15,3 1-6-15,1-1-2 0,3 2-1 16,0 0-6-16,4 0-7 0,-1 0-14 0,1 0-19 16,-2-2-35-16,3 2-43 0,0 0-47 15,0 0-47-15,0 0-40 0,0-1-25 16,0 0-46-16,0-1-91 0,0-1-89 0,0-1-58 16,0-2-7-16,0-2 17 0,-2-1 65 15,2-3 129-15</inkml:trace>
  <inkml:trace contextRef="#ctx0" brushRef="#br1" timeOffset="153012.51">16866 939 313 0,'-4'-5'530'0,"-1"1"110"15,2-1 75-15,2 2-34 0,-3 0-158 0,4 0-130 16,-1 2-116-16,-1-1-108 0,2 1-77 15,0-1-45-15,0 2-31 0,0 0-46 16,0 0-77-16,2 0-78 0,-2 0-156 0,1 0-186 16,-1 3-127-16,-1-3-36 0,-1 2 32 15,1-4 57-15,-6-1 145 0</inkml:trace>
  <inkml:trace contextRef="#ctx0" brushRef="#br1" timeOffset="157385.57">18230 1189 4 0,'0'0'160'15,"0"0"1"-15,0-1-2 0,0-1 1 16,0 2 11-16,0-1 16 0,1 1 12 0,-1-3 7 16,0 1 15-16,2-1 9 0,-1 0-3 15,1 0-14-15,0-1-3 0,-1 1 0 0,-1-1-8 16,0 3-8-16,0 0-7 0,0-1-7 15,0 1-8-15,0 1-13 0,0-2-12 0,0 2-16 16,0 0-17-16,0 0-2 0,0 0-17 16,0 0-17-16,0 0-16 0,0 0-12 0,0 0-7 15,0 0-17-15,0 0-5 0,0 0-1 16,0 0-4-16,0 0 0 0,0 0-5 16,0 0 0-16,0 0-2 0,0 0-4 0,0 0 0 15,-1 0-1-15,1 0-3 0,0 0-3 16,0 0-5-16,0 0 1 0,-2 0-2 0,2 0-3 15,-2 2 3-15,-1 1 6 0,2 3-2 16,-3-2 2-16,0 4 2 0,-4 2-1 16,3 0-2-16,0 3 6 0,-1 0 0 0,1 2 0 15,0 0-2-15,-1 0 4 0,5 2 1 16,1-1-8-16,0 2 0 0,0-1 0 0,1-1-2 16,5 1 0-16,-3-4-1 0,2 2 0 15,0-1 3-15,2-3 0 0,-1 2 2 16,3-4 1-16,-1 0 2 0,-1-1 3 0,3-3-1 15,2 1 5-15,-3-3 3 0,4 0 4 16,-1-3 1-16,-2-3 0 0,4 0 4 0,-3-1 12 16,2-4 13-16,-4 1 20 0,-1-4 21 15,0 1 10-15,-2-4 4 0,-1 0-11 16,-2 1-10-16,-1-2-23 0,-2 0-22 0,-2 0-12 16,-1 0-8-16,0 0-8 0,-3 0-6 15,0 2-2-15,-1 1-2 0,2 1 0 0,0 0 1 16,-2 4-1-16,2 0-7 0,-1 1-20 15,2 1-35-15,0 2-61 0,0 0-82 0,3 2-81 16,-1-1-65-16,2 1-67 0,0 1-90 16,0 0-70-16,0 0-60 0,0-2 10 15,0 0 33-15,3 1 64 0,1 0 115 0</inkml:trace>
  <inkml:trace contextRef="#ctx0" brushRef="#br1" timeOffset="157897.25">18835 967 147 0,'-8'-6'173'0,"0"-2"-38"15,-1 3-38-15,-4-1-16 0,2-1-2 16,-2 3 4-16,-2-2 16 0,0 2 9 0,-2-2-2 16,3 4-4-16,-2-1-6 0,2 2 0 15,-2-1-10-15,3 2-7 0,1 0-6 16,1 0-5-16,-1 3-7 0,0 0-16 0,2 2-11 16,1 2 5-16,0 2 21 0,1 3 16 15,1 5 17-15,2-1 19 0,4 7 15 16,-2 1 2-16,3 3-10 0,3 3 5 0,1 1 5 15,0 4 2-15,1 1 2 0,-1 1 0 16,1 1-7-16,3 1-19 0,-2 1-16 0,1-1-20 16,-1 2-14-16,0-2-16 0,2-2-7 15,-2-1-8-15,-1-3-4 0,2-1-4 0,-3-4-5 16,1 1-2-16,1-2-4 0,-1-4 1 16,-2 2-5-16,2-4 0 0,-2-2-2 15,-1-2 1-15,0-2 1 0,-1-2-2 0,-1-2 2 16,0 1 1-16,0-3-3 0,0-2-5 15,0-1-22-15,0 0-40 0,0-1-45 0,0-3-48 16,0 0-81-16,0 0-107 0,-1-2-100 16,-3 0-78-16,-1 0-17 0,1 0 13 0,-3-5 66 15,0 1 101-15</inkml:trace>
  <inkml:trace contextRef="#ctx0" brushRef="#br1" timeOffset="158162.25">18518 1737 176 0,'0'0'314'0,"0"-2"38"0,0 1 5 15,3-1-57-15,3 1-33 0,2-1-17 0,5-1-6 16,4 0 16-16,0 0 15 0,7 0-2 16,1 0-22-16,4-1-22 0,1-1-30 0,0 1-44 15,1-1-41-15,-1 2-35 0,-3 0-24 16,2-1-19-16,-7 1-14 0,-2 0-8 0,-1 1-8 15,-3-1-3-15,-3 3-6 0,-5-1-5 16,-2 1-10-16,1 0-9 0,-3-2-20 16,1 2-35-16,-4 0-41 0,-1-1-41 0,0 1-51 15,0 0-79-15,0 0-87 0,-4 0-73 16,-1 1-65-16,0-1-17 0,1 0 23 0,-3 0 73 16,2-1 101-16</inkml:trace>
  <inkml:trace contextRef="#ctx0" brushRef="#br1" timeOffset="159002.37">19401 1231 101 0,'-1'-4'313'0,"-3"-1"41"0,3 1 32 16,-1-1-41-16,1 1-59 0,-1-1-27 0,0 2 4 15,-2-2 17-15,4 4 17 0,-2-2-5 16,2 2-25-16,-3-1-34 0,3 1-44 15,0-1-52-15,-1 2-50 0,1 0-36 0,0 0-24 16,0 0-15-16,-2 0-11 0,2 0-8 16,-2 3 1-16,2 0-2 0,-3 3 0 0,3 3 8 15,0 2 12-15,0-1 11 0,0 5 5 16,0 2 17-16,0 2 11 0,0 2 7 0,0 3-3 16,2 2-1-16,-1-1 1 0,1 2-11 15,1 2-7-15,0 0-8 0,3-1-7 0,-2-3-4 16,0 2-6-16,1-6-4 0,-2 0-5 15,2-3-1-15,-2-1 4 0,-1-2-2 16,1-5 3-16,0 1 3 0,-1-4 8 0,-2-3 3 16,0 3 18-16,0-4 27 0,0 0 32 15,0 0 27-15,0-2 19 0,0-1 15 0,0 0-7 16,0 0-17-16,0 0-31 0,0-1-27 16,-2-2-24-16,-1 0-25 0,3-3-15 0,-3 1-13 15,1-1-11-15,1 0-20 0,-1 0-29 16,1-1-34-16,-3 1-47 0,3 0-65 15,-1 0-87-15,1 0-84 0,-3-2-78 0,3 1-112 16,-2-3-99-16,1 5-73 0,-2-4 19 16,0 0 63-16,3-2 81 0,-1-1 139 0</inkml:trace>
  <inkml:trace contextRef="#ctx0" brushRef="#br1" timeOffset="159384.01">19357 1209 211 0,'0'-3'358'0,"0"0"49"0,0 0 26 16,0-1-77-16,0 2-85 0,0-1-67 16,0 1-56-16,0 1-48 0,0 1-35 0,0 0-28 15,1 1-15-15,2 2-9 0,2 1 16 16,3 3 22-16,0 0 20 0,6 5 31 0,-2-1 22 15,3 4 11-15,1 0-7 0,5 0-15 16,-4 1-12-16,2 0-26 0,1 1-21 16,-2-2-8-16,3 2-11 0,-3-1-7 0,0-1-10 15,-1-2-5-15,-2 1-4 0,0-3-4 16,-4-1-3-16,-1 1 2 0,1-4-2 0,-5 1 0 16,2-4-1-16,-3 2 1 0,-2-2-1 15,3 0-2-15,-4-1 0 0,-1-2 1 16,-1-1 1-16,0 2 0 0,0-2-1 0,0 0-10 15,0 0-18-15,-1-2-30 0,-1 2-38 16,-2-3-43-16,1-2-62 0,0 0-90 0,-1-3-90 16,-1-1-60-16,1-1-59 0,0-4-7 15,1-1 36-15,3 0 86 0</inkml:trace>
  <inkml:trace contextRef="#ctx0" brushRef="#br1" timeOffset="159967.31">19804 1155 283 0,'4'-5'338'0,"-3"1"36"16,-1 1-24-16,3 0-69 0,-3 0-70 16,0 1-55-16,0 2-42 0,0 0-33 0,0 0-26 15,-3 3-21-15,2 2-12 0,-4 1 4 16,-2 1 16-16,3 5 14 0,-6-2 13 0,1 4 12 16,-1 1 11-16,-1 2-6 0,-1-1-15 15,0 1-14-15,0-1-12 0,-1-1-14 16,1 2-10-16,2-2-7 0,0 0-4 0,0-2-3 15,3-1-4-15,-1-1-2 0,3-1-2 16,1-1 0-16,-4 0-1 0,5-3-2 0,0 0-7 16,-1-1-11-16,4-1-14 0,-1-1-14 15,1-1-20-15,1-2-26 0,-1 0-25 16,5-2-20-16,-2-2-10 0,2-1-4 0,3-2 4 16,-3-2 6-16,1-2 10 0,-1-1 10 15,0-1 13-15,1-4 13 0,-2 2 12 0,0-3 23 16,-3 2 33-16,4-2 48 0,-5 0 47 15,3 0 34-15,-1 1 45 0,0 2 48 0,1 1 26 16,3 1 4-16,-5 1-7 0,2 3-2 16,1 0-11-16,1 2-23 0,-4 1-22 0,-1 1-22 15,3 1-23-15,-3 1-24 0,2 0-28 16,0 3-23-16,2 0-13 0,2 3 4 0,-1 3 19 16,3 3 18-16,0 1 16 0,3 4 18 15,-1 4 20-15,-2 3 7 0,2 1-11 16,-3 5-9-16,1 0-11 0,-2 5-13 0,2-4-22 15,-2 4-13-15,1-4-11 0,-3 1-9 16,3-2-7-16,-2-2-2 0,1-1-7 16,-2-3 0-16,1-1-2 0,-2-2-2 0,1-2-1 15,1-2-2-15,-4-4 2 0,-1 2-5 16,0-4-1-16,2 1-2 0,-1-3-35 0,-1-2-47 16,0 1-49-16,0-2-45 0,0 0-51 15,0-3-54-15,0 0-71 0,0-3-73 16,0-2-58-16,0-1-67 0,0-1-12 0,2-4 24 15,2 1 86-15,3-5 111 0</inkml:trace>
  <inkml:trace contextRef="#ctx0" brushRef="#br1" timeOffset="160431.99">20208 1372 108 0,'4'-8'285'0,"-4"3"43"16,0-1 28-16,0-1-90 0,-3 3-72 0,0-2-41 15,-3 2-33-15,-2 0-34 0,-2 2-20 16,-1 0-8-16,-2 2 1 0,-2 2 11 16,0 2 8-16,-2 2 6 0,-2 2 2 0,5 1-4 15,-2 1-9-15,2 4-18 0,3 1-15 16,-3 0-13-16,2 1-8 0,3 0-7 0,3 1-2 16,-1-2-4-16,4 2-3 0,2-2 1 15,1-4-2-15,0 0 1 0,1-2 1 0,1-1 0 16,3-2 3-16,-2-1 0 0,3 0 2 15,2-3 0-15,1-1 1 0,0-2-3 0,1-1-3 16,1 1-1-16,1-4-1 0,0-1-1 16,-1 0-1-16,2-1 0 0,-4-2 1 0,3-1 0 15,-2 2 0-15,-2-3-1 0,0 2-1 16,0 1 1-16,0 3-1 0,-3-1 0 16,0 1 1-16,-1 2 0 0,0 2 0 0,0 1 1 15,2 2 8-15,1 2 5 0,-1 0 11 16,1 4 8-16,1 1 4 0,1 0 0 0,-1 1 0 15,2-1 11-15,-1 2 5 0,0-2 4 16,3 1 3-16,-3-1 0 0,0-1-1 16,-1-1-15-16,2-1-13 0,-1-1-13 0,1-1-7 15,-1-1-23-15,4 0-40 0,-2-3-65 16,1-1-113-16,0-4-120 0,-4 2-139 0,0-3-56 16,1 0-2-16,-3-3 43 0,2-1 100 15</inkml:trace>
  <inkml:trace contextRef="#ctx0" brushRef="#br1" timeOffset="160772.44">20429 1005 196 0,'-1'-12'361'0,"-3"1"67"0,3 0 49 16,-1 4-91-16,2 1-74 0,-2 0-55 0,2 3-69 15,0 0-64-15,0 3-46 0,2 2-20 16,-2 3 6-16,3 5 9 0,1 5 12 0,0 1 18 16,2 5 21-16,1 2 6 0,-3 4-8 15,3 1-7-15,-2 2-2 0,2 2-4 16,0 1-11-16,-2-2-9 0,1 2-11 0,-1-3-11 16,1 0-10-16,-2-3-15 0,1 0-13 15,2-1-9-15,-2-4-6 0,-1 1-5 16,1-4-1-16,-2 1-5 0,-2-4 1 0,1-1-6 15,-2 0-7-15,0-1-33 0,0-1-51 16,0-2-56-16,0-1-54 0,-2-1-62 0,2-3-80 16,0-2-53-16,-1 1-36 0,-1-2-31 15,1-1-39-15,-4-5 18 0,5-4 58 16,0 2 75-16</inkml:trace>
  <inkml:trace contextRef="#ctx0" brushRef="#br1" timeOffset="161254.47">20725 1308 208 0,'6'-8'355'16,"0"1"55"-16,0-1 45 0,-2 1-86 0,0 0-72 15,0 2-36-15,-3-1-5 0,-1 1-5 0,2 1-9 16,-1 2-11-16,-1-1-21 0,0 2-34 16,0-1-53-16,0 2-53 0,-1 0-39 15,-1 0-24-15,2 2-13 0,-1 1 0 0,-4 1 6 16,-2 2 7-16,0 3 5 0,-3 2 5 15,0-1 3-15,-3 2-3 0,0 2-2 16,-3-1-3-16,2-1-1 0,-3 0-2 0,0 0-1 16,2-1 3-16,0-1-4 0,0 1 0 15,2-3-2-15,-1 0-3 0,4-2 0 16,2 0-3-16,0-1 0 0,2-1-1 0,2-1 2 16,0 0 0-16,1-2 1 0,2 3 3 15,-1-3 3-15,0 1-1 0,2-2 0 0,0 1 2 16,2-1-1-16,0 0 1 0,1 2 1 15,0-1 3-15,3 1 5 0,0 2 7 16,2 0 12-16,2 1 11 0,2 1 18 0,1 1 16 16,0 1 7-16,3 1 1 0,-2 2-7 15,2-3-5-15,-3 3-18 0,0 0-16 0,2-1-9 16,-3 1-7-16,0-2-7 0,-1 1-3 16,1-2-3-16,-4 1-2 0,0-3-4 15,1 0 4-15,-1 0-4 0,-3 0-1 0,2-2-2 16,-3 1 1-16,1-1-6 0,1 1-25 0,-3-4-57 15,1 2-67-15,-3-1-69 0,-1-1-65 16,3-1-57-16,-3 0-85 0,2 0-67 16,0-1-68-16,1-2-27 0,2 0 13 0,2-2 35 15,1-2 91-15</inkml:trace>
  <inkml:trace contextRef="#ctx0" brushRef="#br1" timeOffset="161496.5">20978 1482 172 0,'0'-2'429'0,"0"0"51"0,0 1 31 16,0 0-42-16,0-1-140 0,0 2-126 16,0 0-85-16,0 0-45 0,0 0 7 15,0 3 30-15,1 2 23 0,1-1 23 0,1 4 24 16,0-1 14-16,2 2-25 0,-1 2-36 16,1-1-22-16,0 1-21 0,2-1-19 0,-3 1-20 15,2-1-10-15,-1 1-6 0,0-1-12 16,0-1-5-16,0 0-10 0,-1 0-7 15,2-2-62-15,-3 0-79 0,2 0-85 0,0-3-146 16,-3 3-145-16,-1-4-130 0,1-2-12 16,0-1 37-16,-1-1 63 0,-1-4 133 0</inkml:trace>
  <inkml:trace contextRef="#ctx0" brushRef="#br1" timeOffset="161716.54">20941 1249 179 0,'-5'-7'421'0,"1"-1"58"0,-2 1 40 15,-1 1-22-15,4-2-124 0,1 2-86 0,-1 3-52 16,2-1-46-16,-1 0-32 0,0 3-29 16,2-2-36-16,0 3-36 0,0 0-28 0,4 0-35 15,-1 2-50-15,3 0-68 0,1 2-129 16,2 2-140-16,2-2-137 0,1 0-48 0,1 3 4 15,0-3 41-15,3 2 116 0</inkml:trace>
  <inkml:trace contextRef="#ctx0" brushRef="#br1" timeOffset="162098.41">21221 1385 5 0,'8'17'246'0,"1"0"49"0,-4-4 69 15,2 2 4-15,-3 0-43 0,1-3-10 16,0 2 21-16,1-2 4 0,-3-2-29 0,0 2-37 15,2-3-34-15,-2 0-31 0,1 0-42 16,-3-1-49-16,2-2-38 0,3 0-27 0,-3 0-18 16,1 0-9-16,1-2-10 0,-2 0-2 15,0 3-4-15,0-4-3 0,0 1-3 16,1-2-3-16,0-1 1 0,-1 1 1 0,0-2 3 16,2 0 3-16,-2 0-2 0,2-2 1 15,0-1-1-15,3-1-1 0,-4-4-12 16,4-1-18-16,-3-2-9 0,2 0-6 0,0-1-4 15,-2 0-1-15,0 1 10 0,0 0 16 16,0 3 7-16,-2 2 4 0,3 0 2 0,-3 0 2 16,0 3-3-16,0 0-1 0,0 3 5 15,1 0 3-15,1 0 5 0,-1 1 1 0,4 2 5 16,-2 0 1-16,1 3-1 0,1 0-2 16,2 2-3-16,-1-3 0 0,0 6-2 15,4-2-3-15,-2 0-45 0,0 0-62 0,1 0-101 16,0-3-160-16,2 2-172 0,-5-4-95 15,6-1-5-15,0 0 35 0,3-3 85 0</inkml:trace>
  <inkml:trace contextRef="#ctx0" brushRef="#br1" timeOffset="162720.76">21836 1431 183 0,'-1'-5'375'16,"-3"2"41"-16,1 0 28 0,-3 0-70 15,0 2-96-15,-4-1-73 0,0 2-44 0,-2 2-26 16,1-1-16-16,-2 5-14 0,-3-1-21 16,2 2-19-16,0 2-18 0,1 3-14 15,2 0-10-15,0 2-7 0,1-1-3 0,6 2-2 16,-4-1-3-16,7 1-1 0,-1-3-1 16,2-2 0-16,2 2-5 0,-1-3 1 15,2-2 1-15,5 1-1 0,-2-2 5 0,4-3-3 16,2 2 0-16,0-5 2 0,0 0 3 15,2-3 8-15,-1-2 24 0,3 1 28 0,-3-2 23 16,1-2 24-16,-5 1 22 0,1-4 23 16,-2 4-3-16,-1-4-9 0,-2 1-5 0,0 1-6 15,0 0-3-15,-2 1-15 0,0 2-8 16,-1 0-2-16,1 1-8 0,-3 1-22 16,1 3-17-16,-1-2-20 0,0 1-24 0,0 2-14 15,0 0-10-15,0 3-4 0,0 3-3 16,3 2 5-16,-3 2 7 0,4 4 0 15,-3 2 0-15,4 2 1 0,-2 5 1 0,2 1-1 16,0 3-2-16,1 2-1 0,-1 3 1 16,0 0 2-16,-1 1 3 0,0-2 0 0,-1 2 0 15,0-1 3-15,-1-4 0 0,0 1 0 16,0-1 0-16,-2-1 3 0,-2-3 1 0,0 0 0 16,-2-3 2-16,0-2 5 0,-6 0-2 15,-1-6 3-15,-3 1 3 0,-2-4-1 0,-3 1-1 16,-3-5-5-16,-2 0-3 0,-1-3-4 15,-4-2-4-15,2-1 0 0,-1 0 0 0,1-1-1 16,0-4 3-16,2-1 3 0,6 2 5 16,2-4 4-16,1-1-2 0,3-2 2 15,4-2-4-15,4-3-4 0,3-1-5 0,2-4-8 16,7-1-9-16,2-4-31 0,10-1-37 0,5-1-36 16,6-2-22-16,6 1-26 0,7 1-21 15,4-1-8-15,4 2-8 0,1 0-33 16,0 2-72-16,-1 1-131 0,1 3-150 0,-5-2-59 15,-4 2-4-15,-5 0 41 0,-3 0 83 16</inkml:trace>
  <inkml:trace contextRef="#ctx0" brushRef="#br1" timeOffset="163624.63">22840 1267 367 0,'1'0'464'0,"-1"2"40"16,0-2 23-16,0 0-114 0,0 0-144 15,0 0-109-15,0 0-68 0,0 0-40 0,0 1-25 16,0 0-14-16,0 4-5 0,2 1 9 16,0 5 41-16,-1 1 32 0,3 4 24 15,-1 2 17-15,2 3 13 0,-1 0-2 0,0 1-32 16,2 1-25-16,-2 0-15 0,1-1-18 16,-2-1-10-16,1 0-10 0,0-1-8 0,-2-1-7 15,0-2-8-15,-2-1-2 0,1-1-1 16,-1-1-5-16,0-2-4 0,0-2-34 0,0-1-42 15,0 0-46-15,0-1-52 0,0-2-95 16,-1-3-122-16,-3 0-97 0,0-3-61 0,-1-2-9 16,-2-2 23-16,1-2 78 0,-3-5 123 15</inkml:trace>
  <inkml:trace contextRef="#ctx0" brushRef="#br1" timeOffset="165213.46">22635 1203 35 0,'-9'-12'364'0,"0"1"70"0,1 1 45 0,4-1 1 15,-1 4-118-15,-2-1-77 0,3 1-54 16,2 2-27-16,1 1-14 0,-1-1-13 16,2 2-13-16,0 0-22 0,0 2-35 0,3-1-42 15,3 2-28-15,2 2-17 0,5 1-11 16,4 3-4-16,8 0 1 0,6 3-1 0,2 4-1 15,3 1 1-15,6 2 0 0,1 4 1 16,0 1-1-16,-1 0 0 0,0 3 0 16,-4 0 1-16,-1 3-3 0,-3-1 0 0,-4 2-1 15,-1-1 0-15,-4 0-2 0,-3-2 0 16,-6 0 0-16,0 0 1 0,-7-4-4 0,-1 0 2 16,-3-2-3-16,-5-2 3 0,-3-1 1 15,-3-1 0-15,-4-1 6 0,-6-1 3 16,-1-2 5-16,-5-2-2 0,-3 0 3 0,-6-3 4 15,-2 0-2-15,-2-2 1 0,1 1-2 16,-1-2 0-16,1-2-3 0,1 1-1 0,5-2 1 16,3 0-5-16,3 0-2 0,4-2-1 15,2 2 1-15,5 0-4 0,0 0-14 0,7 0-14 16,0-1-23-16,3 1-31 0,1-3-38 16,5 1-32-16,-1 1-22 0,9-2-20 15,0 1-28-15,2-1-18 0,1 0-5 0,5 2 9 16,-3-1 17-16,2 1 31 0,2-2 45 15,-2 3 50-15,1 0 43 0,1-4 33 0,-2 4 34 16,1-2 41-16,0 2 47 0,1-2 43 16,-2-1 36-16,4 2 26 0,-2-2 14 15,2 0 0-15,-2-2-4 0,3 1-15 0,1-1-12 16,-1-1-9-16,0 0-8 0,1-1-9 16,-1-2-8-16,2 0-7 0,-4-2 2 0,2 1-7 15,-4-2-10-15,1-1-16 0,-3 2-25 16,-3-3-16-16,0-1-23 0,-5 3-15 15,-3-1-13-15,0-1-9 0,-4 4-7 0,-2-2-6 16,-2-1-7-16,-2 5-7 0,1-2-9 16,-4 2-10-16,-2 2-2 0,0 1-7 0,-3-1 0 15,0 3-3-15,-2 3 8 0,0 2 5 16,-6 1 2-16,5 2 8 0,-2 3 4 0,2 4 2 16,-1 0-2-16,3 5 5 0,1 1 1 15,3 1 3-15,4 1-2 0,-1 2 0 0,4-1 6 16,4-2-6-16,0 3 4 0,4-3 0 15,2-1 3-15,-1 0 1 0,5-2-2 16,1 0 0-16,2-3-11 0,0-1-18 0,2-3-31 16,2 0-36-16,0-3-38 0,2-3-31 15,1 0-23-15,-2-3-9 0,0-1 16 0,0-2 26 16,-3-2 32-16,-1-1 32 0,-1-1 30 16,-3-3 28-16,-1 0 15 0,-1-2 10 0,-2-1 9 15,1-2 2-15,-3-2 2 0,0-1 6 16,0 2 15-16,1-2 15 0,-1 1 14 15,0 2 14-15,4 0 10 0,1 2-4 0,1 1-10 16,1 3-13-16,2-2-13 0,1 5-9 16,0 0-3-16,3 0 5 0,0 5 3 0,1-1 2 15,1 2 0-15,-2 2-7 0,3 2-3 16,-4 1-11-16,1-1-12 0,-2 5-1 16,0-1-4-16,-5 2-1 0,-1 1-4 0,-1-1 0 15,-2 1 3-15,-4 1-8 0,0-2 1 16,-1 1-1-16,-3-4-5 0,-2 2 2 0,0-3 0 15,-2 0 5-15,0 0 5 0,-1 0 4 16,-3-3 5-16,2-1 5 0,-1-1 6 16,0-1 10-16,0 0 17 0,0 0 22 0,1 0 21 15,-1-1 15-15,2-1 9 0,0-1 0 16,-2 0-15-16,2-1-20 0,-1-1-21 0,1 1-17 16,2-2-13-16,1-1-11 0,-2 2-8 15,-1-1-2-15,3-2-4 0,0 2-1 0,0-1-2 16,0-2 0-16,0 1 0 0,0-1-3 15,0 0 0-15,0 0 0 0,0-1-1 0,0 1-3 16,0 0 3-16,0 0-2 0,-1 0 1 16,1 0 0-16,-2 1 0 0,1 1 1 0,-1 1-3 15,-1 0 0-15,-1 0-3 0,0-2-2 16,-1 4-3-16,-3-2-1 0,2 1-1 0,-2-1 1 16,-2 3 0-16,-4-1 1 0,5 2 1 15,-4 0 2-15,-3 2 1 0,2 0 1 16,0 4 1-16,-1 0 1 0,1 4 5 0,1 1 3 15,1 1 0-15,2 4 3 0,1 1 1 16,0 1-3-16,4 4 3 0,2-2-2 0,-1 3-1 16,4-2 0-16,2 2 3 0,1 0 2 15,2-1 0-15,3 1 0 0,1-3 1 16,3 1-2-16,1-1 0 0,4-1-1 0,1-1 1 16,0 1 1-16,2-4 1 0,2-1 0 15,0-1 1-15,2-1-1 0,2-2-1 0,0-2 0 16,5-2-4-16,-1 1 4 0,0-4-3 15,1-1 1-15,2-1-3 0,1-1 1 16,-1-4 2-16,-3 0-1 0,0-3 2 0,-3-1 0 16,-4-2 3-16,-2 0 2 0,-2-3 3 15,-3 0 1-15,-5 1 9 0,-1-1 11 0,-4 2 5 16,1-1 3-16,-2 2-2 0,-1 2-3 0,-3-1-10 16,1 4-14-16,-2-2-8 0,0 4-11 15,0 1-7-15,0 1-5 0,0 1-2 16,0 1 2-16,0 2-2 0,0 2 3 0,0 2 5 15,0 2 9-15,0 4 2 0,0 1 1 16,0 0 4-16,0 1-1 0,1 2 3 16,3 0-6-16,0 0 3 0,2 0-1 0,1 0 0 15,-1-1 2-15,2-2-3 0,1 0 1 16,1 0-9-16,1-2-26 0,2-1-54 0,-2-1-75 16,3-1-87-16,0-1-82 0,2-1-119 15,1-2-120-15,-2-2-93 0,1 1-27 0,-7-4 34 16,3 1 54-16,-3-4 112 0,-3 1 136 15</inkml:trace>
  <inkml:trace contextRef="#ctx0" brushRef="#br1" timeOffset="165405.94">24540 1374 269 0,'-8'-10'466'0,"0"2"54"0,3-2 48 0,0 3-23 15,4 1-166-15,-1 0-109 0,1 0-50 16,-1 3-40-16,2-1-42 0,0 0-40 0,0 3-34 16,0 0-46-16,2 1-72 0,2 1-84 15,1 2-151-15,0 0-166 0,3 2-113 16,0-1-41-16,0 2 15 0,3-1 49 0,1-2 141 16</inkml:trace>
  <inkml:trace contextRef="#ctx0" brushRef="#br1" timeOffset="165915.99">24973 1465 56 0,'3'2'416'0,"2"-2"69"16,-2 0 51-16,-3-2 46 0,2 1-93 16,-2-3-105-16,-2 3-57 0,2 0-43 0,-1-1-41 15,-3-1-52-15,0 2-52 0,-1-1-50 16,-3 1-39-16,-5 1-25 0,4 0-13 0,-5 0-9 15,-1 0-3-15,-2 1 0 0,3 2-6 16,-3-1-2-16,2 1 5 0,-1 1 2 16,0 1-1-16,4 1 2 0,1-2 1 0,3 2 2 15,0-1-4-15,0 2-1 0,3-1-1 16,2 0-5-16,3 1 3 0,0 3 2 0,3-3 0 16,4 4 1-16,2-1 2 0,2 1 2 15,2 1-2-15,3 0-2 0,0 0 1 0,2 3-2 16,1-1 2-16,-1 3 0 0,1-2 2 15,-2 2 1-15,4-1 1 0,-6-1-6 16,0 0-1-16,-2-1-3 0,-3 1-2 0,0-3-4 16,-4 0 2-16,-1-2 3 0,-5 2 2 15,0-3 4-15,-3 2 3 0,-3-2-1 0,-2-2 1 16,-4-1 4-16,-2-1 1 0,-2-1-1 16,1 0 0-16,-4 0 2 0,1-3 0 0,-2-1-3 15,1 0-1-15,-2-1-1 0,2-1-1 16,2-1 0-16,0 0-1 0,4 0 2 15,-1 0-2-15,4 2 1 0,4-2 2 16,-1 1-15-16,1 1-28 0,3 1-44 0,2-2-51 16,1-1-62-16,4 2-105 0,2-1-113 15,2-1-102-15,0 0-63 0,6 0-4 0,-2-2 30 16,0 1 90-16,4 0 118 0</inkml:trace>
  <inkml:trace contextRef="#ctx0" brushRef="#br1" timeOffset="166153.34">25133 1633 404 0,'1'-3'484'0,"3"0"50"0,-3-1 35 0,-1 2-118 16,3-1-145-16,-1 3-98 0,2 0-33 15,-1 0-16-15,2 5-6 0,2-1 1 0,-1 4 0 16,3 1-13-16,-1 1-36 0,0 0-32 15,0 4-26-15,0 0-20 0,-2 1-12 0,2-1-4 16,-3 2-9-16,2-1-8 0,-3 0-40 16,-1 0-59-16,0-3-60 0,-3 0-101 0,2-2-135 15,-2-1-132-15,-2-1-68 0,2-2 1 16,-3-2 30-16,2-4 84 0,-1 0 129 16</inkml:trace>
  <inkml:trace contextRef="#ctx0" brushRef="#br1" timeOffset="166377.84">25198 1399 275 0,'-2'-14'487'0,"0"0"75"16,1 0 66-16,-1 2-7 0,2 0-198 0,-1 2-125 15,1 1-78-15,0 0-73 0,0 3-65 16,0 0-41-16,0 2-26 0,1 3-35 15,-1 1-49-15,3 1-53 0,2 3-96 0,-2 2-125 16,3 0-121-16,1 1-90 0,-2 2-17 16,3 2 20-16,0-2 78 0,2 3 120 15</inkml:trace>
  <inkml:trace contextRef="#ctx0" brushRef="#br1" timeOffset="166799.4">25574 1557 3 0,'11'4'319'16,"-5"2"60"-16,1-3 54 0,-4-2-1 0,0 1-59 16,-1-2-51-16,-1 0-29 0,-1 0-30 15,0 0-36-15,0 0-42 0,-1 2-37 0,-1-1-42 16,-3 1-47-16,0 1-28 0,-3 3-18 16,0 0-1-16,-4 3-5 0,1 1 0 15,-5 4 1-15,3-1 1 0,-4 4 3 0,4 1-5 16,4 0 4-16,-4 1-2 0,5-1 2 15,3 2-4-15,2-2 0 0,3 0 2 0,0-2-3 16,2 1 1-16,3-2 0 0,-1-2 2 16,3 1-2-16,1-3 1 0,3 0 2 15,-2-4-2-15,4 1 1 0,-2-2 3 0,3-3 6 16,0-1 20-16,2-4 35 0,-2-1 44 16,2-1 64-16,-3-2 37 0,-2-5 14 15,-1-1-7-15,-3-1-29 0,-2-5-40 0,-2 0-65 16,-3-3-42-16,-1-2-23 0,-3 1-12 15,-2-1-8-15,-3 2-5 0,-1 0-4 0,1 2 0 16,-4 1-5-16,0 1-7 0,3 4-30 16,-2 1-52-16,1 3-71 0,0 3-84 0,2-1-76 15,2 3-105-15,1 1-115 0,3 3-69 16,0 0-50-16,3 3 19 0,6 0 47 16,0 2 92-16,7-2 135 0</inkml:trace>
  <inkml:trace contextRef="#ctx0" brushRef="#br1" timeOffset="167222.31">25767 1626 371 0,'8'1'467'0,"0"-1"46"0,0 0 30 16,-2 0-109-16,0 0-130 0,-1 0-101 15,0 0-58-15,-2 1-32 0,2 3-6 16,-4 0 11-16,5 4 3 0,-3 1 6 0,1 1 3 16,-3 4-2-16,-1-1-14 0,3 4-28 15,-3-3-18-15,0 2-16 0,2 0-13 16,-2-1-14-16,2 2-10 0,-1-4-6 0,-1-1-2 15,2 0-1-15,0-1-2 0,-1-1-1 16,1-4 3-16,-1 2 4 0,-1-4-1 0,3 2 5 16,-1-3 6-16,-1-2 2 0,2-1 0 15,1 0-1-15,2-2 1 0,1-3-5 16,2 1-5-16,-1-5-4 0,0 0-2 0,1-2-6 16,0-2-1-16,1-1-1 0,0-2 2 0,1 1-3 15,0-2 5-15,0 4 2 0,0-1-1 16,-2 2 6-16,3 2 16 0,-3 1 10 0,-1 3 4 15,-2 0 6-15,1 1 3 0,0 2-4 16,0 3-8-16,1 0-6 0,0 3-4 16,2 2 1-16,-1-1-3 0,2 4-2 0,-1 1-5 15,2 1-5-15,-3 1-2 0,4-1-3 16,-4 2-4-16,1 0 0 0,-1 0-6 0,-1 0-15 16,-1-2-58-16,-4 1-80 0,2 0-75 15,-4-2-76-15,-1-2-123 0,0 1-126 16,-1-2-90-16,-3-1-1 0,0 2 35 0,0-3 53 15,1-1 117-15</inkml:trace>
  <inkml:trace contextRef="#ctx0" brushRef="#br1" timeOffset="167664.04">26458 1582 212 0,'0'-9'481'0,"0"-1"71"0,0 0 45 0,-4 3-1 16,3 0-192-16,-2-1-136 0,-4 2-88 15,1 2-66-15,-2-3-45 0,-1 3-22 16,-4 1-17-16,0 2-11 0,1 1-8 0,-2 1-3 16,2-1-2-16,-2 3-3 0,3 0 0 15,1 2-2-15,1 1 1 0,1-2-2 0,4 1 2 16,0 2 3-16,3 1-2 0,-1-1 3 15,4 1 5-15,-1 2-1 0,6-1 0 16,1 3 0-16,4-1-2 0,-1 1 1 0,3 1-6 16,1 1-1-16,2-1-2 0,1 2 1 15,0 0-2-15,-1 0 0 0,0-1 2 0,-1 1 0 16,-1 0 3-16,0 0-2 0,-1-2 0 16,-3 1 1-16,-1-2-3 0,-3 1 0 0,-2-2-2 15,-2 1 2-15,0-2 0 0,-4 1 0 16,-2-2 3-16,-2 0 5 0,-4-2 6 15,-3 0 3-15,-4 0 0 0,1-1-2 0,-6-2-3 16,4 2 0-16,-4-1-6 0,-1-1-5 16,3-1-24-16,-1 1-42 0,0 0-49 0,3-3-88 15,3 1-115-15,-3-2-113 0,4 0-94 16,0 0-30-16,4 0 9 0,1-2 63 0,2-1 104 16</inkml:trace>
  <inkml:trace contextRef="#ctx0" brushRef="#br1" timeOffset="168329.28">26776 1056 26 0,'-8'-10'286'0,"1"3"49"0,1-2 48 16,-1 0-28-16,0 2-34 0,2-1-16 15,0 2 0-15,4 2-2 0,-3-2-10 16,3 3-22-16,-2 0-41 0,3 0-43 0,-2 1-55 15,0 1-46-15,2 1-38 0,0-2-27 16,0 2-10-16,0 0-8 0,0 2-2 16,4-1 3-16,0 4 3 0,3 1 8 0,1 4 8 15,6 2 10-15,0 3 24 0,7 3 29 0,1 2 22 16,3 4 11-16,2 3 3 0,3 3-4 16,0 1-19-16,3 4-28 0,1 2-24 15,-3 3-11-15,1 4-8 0,1 1-3 0,-6 0 1 16,-2 0-3-16,-3 1 1 0,-6 0-1 15,-3 0-3-15,-7 1-6 0,-4-2-3 0,-4 1-3 16,-4-2-1-16,-4-1-2 0,-2-3-3 16,-6 0 3-16,-1-3-2 0,-3-3-1 0,1 0 0 15,-2-3 1-15,-3-4-1 0,1 2-2 16,2-7 0-16,0 1-2 0,0-2-36 16,2-3-78-16,3 0-95 0,0-2-99 0,2-1-166 15,-1-1-171-15,4-4-91 0,-1 1 9 16,1-2 60-16,4-3 80 0,2-2 158 0</inkml:trace>
  <inkml:trace contextRef="#ctx0" brushRef="#br1" timeOffset="186032.37">14991 2939 376 0,'0'2'470'15,"0"-2"42"-15,0-2 22 0,0 1-119 16,0-2-142-16,0 0-110 0,2-1-58 0,-2 1-1 15,0-3 14-15,0 1 21 0,0-1 17 16,0 2 18-16,0-2 2 0,0 1-28 16,0-1-27-16,0 1-22 0,0 0-10 0,0 2-11 15,0-2-10-15,-2-1-8 0,2 2-6 16,-1-2-7-16,-1-1-8 0,1 3 1 0,1-3-3 16,-5 1-3-16,2-2-2 0,0-1-3 15,-2-1-6-15,0 1 2 0,0-2 4 0,1 0 2 16,-4 0-2-16,0-3-2 0,0 0-2 15,-3 0-13-15,-2-3-8 0,0 1-5 16,-4-2-3-16,1 0 0 0,-3-2 0 0,-2 1 0 16,0-2-1-16,-6 0 1 0,2-2 0 15,-4 2 1-15,2-1-1 0,-1 1 4 0,-2 0-5 16,0 0 2-16,0 0 0 0,0 1-1 16,0 1-1-16,0-1 3 0,-2 0 1 15,2 1 0-15,0 1 1 0,-2 0 0 0,2 0 0 16,-1 2-2-16,-1-2 0 0,1 1-4 15,-3-1 2-15,1 2 0 0,0-1 0 0,0 1 1 16,-1-1 2-16,1 4-1 0,0-2-2 16,-2 3 1-16,-1-1 3 0,1 2-1 15,0 0-2-15,0 2 1 0,1 0 1 0,-1 2-1 16,1-1-2-16,1 1-1 0,0-1 1 16,-1 1 1-16,0 1 1 0,1 1-1 0,0-1 1 15,-2 2 2-15,3-1 2 0,-1 2-1 16,2 2 2-16,1-2-2 0,0 3 0 0,-1 0-1 15,1 0-1-15,0 0 4 0,0 0-4 16,0 1 1-16,0 2 2 0,0 0 1 0,0 0-2 16,-1 0-2-16,-3 2 3 0,3 1 1 15,-2-2-2-15,-1 1-1 0,1 2 0 0,1 1 0 16,2 1 1-16,0 1-1 0,0 2 0 16,0 2 3-16,0-1-1 0,3 2-2 0,-1 3 2 15,3-1 1-15,2 2-1 0,0-1-3 16,1 0-2-16,1 2 3 0,2-1-2 15,2-1 1-15,-1 2 0 0,3-2 0 0,0-2 1 16,0 1 1-16,2-3 2 0,-1 3-3 16,3-3 0-16,-1 1 3 0,0-3-1 0,2 0-1 15,1 1-1-15,0-1 0 0,0 0-3 16,3-1 0-16,-2-1 2 0,2 2-5 0,1 0 4 16,-1-1 1-16,1-1 1 0,0 1-1 15,-1-1-2-15,3-1 3 0,0 2-2 0,1-4 2 16,-1 2-1-16,1-1 1 0,1-3 0 15,-1 2 0-15,2-3 0 0,0 2-2 0,-1-1 0 16,1-2 2-16,-2 1 0 0,2-2 3 16,0 1 0-16,0-2-1 0,0 1 1 15,0-1 1-15,0-1 2 0,0 0 0 0,0 0 2 16,0 0 2-16,0 0 1 0,0 0 2 16,0 0-1-16,0 0 2 0,0 0 1 0,0-1 9 15,0-1 8-15,0 2 10 0,0-3 9 16,0 0 5-16,0-1 1 0,0-3-9 15,0 0-10-15,0-2-13 0,0-1-13 0,0-1-10 16,0 1-4-16,0-4-7 0,0 0-1 16,0 0-3-16,0-1 1 0,-2 0-2 15,2-2-3-15,-3 2 3 0,0-2-3 0,-3 1-4 16,1 0 0-16,0-2 1 0,-3 0 0 16,0-2 0-16,-2 2 6 0,-2-1 3 0,-2 1 0 15,2-2 0-15,-4 2 3 0,0-1 1 16,-3 1 1-16,0 0 0 0,-5 0 3 0,2 0 1 15,-3 0-3-15,1 1 0 0,-3 1-1 16,-1-1 0-16,-2 0 1 0,0 3-1 0,-2-3 4 16,0 2-1-16,-1 0 2 0,0 3 0 15,-2 0-2-15,2 2 2 0,-2-1 1 0,1 2 1 16,0 2-1-16,-1-1 3 0,1 2 2 16,0 2-4-16,-2-1-1 0,0 1 0 15,0 1 1-15,-1 1-1 0,1 1-3 0,-1-1 1 16,-2 2-1-16,-1 0 2 0,-1 0-1 15,-1 0 2-15,0 2 2 0,-1-1-2 0,0 1 0 16,-2 2-2-16,1 1 1 0,1-1 1 16,-1 1 0-16,0 0 3 0,1 2 1 0,0 0 0 15,2 2-2-15,-2-1-1 0,1 1 0 16,1 0-3-16,-1 1 1 0,0 1 2 16,-1-1-1-16,1 1 0 0,0 1-1 0,1-2 1 15,0 2 0-15,3-1-2 0,0 2 1 16,2-1-1-16,-1 2 3 0,3-3 1 15,1 5-2-15,1 0 2 0,2 1-1 0,4 1 2 16,-1-2-3-16,2 4 0 0,3-1 2 16,0 2 0-16,3 0 1 0,2 0-3 0,1 1 2 15,0 1-2-15,2 1 0 0,0 0 1 16,3 2 1-16,1-1 3 0,1 1-4 16,2-1 3-16,1 2-2 0,1-2-2 0,0 0 0 15,-1 0-1-15,5 0 1 0,-1 0-2 16,-1-3-1-16,3 1 2 0,0-1-1 0,0 1 2 15,0-2 1-15,0-2 2 0,0 2 1 16,0-1 2-16,3-2 2 0,-1 1-1 0,1-1-2 16,1-1-2-16,1-1-1 0,-2-1-4 15,2-1 2-15,0 1 0 0,0-2-1 0,0-1 1 16,0-1 1-16,0 0-1 0,0-1 0 16,0 0 0-16,1-2 0 0,0 0-4 0,-1 0 4 15,0-2 0-15,0 2 1 0,0-2 1 16,-2 0-2-16,2 0 2 0,-1-2-1 0,1 1 3 15,-2-1-3-15,0-1 0 0,-1-2 4 16,-1 1 1-16,1 0 0 0,0-2 1 16,-2 0 0-16,1 0 5 0,-1 0 0 0,0 0 1 15,0 0 2-15,0 0-3 0,0-2 2 16,0 0-1-16,0 0-1 0,0-3-1 0,0 2-4 16,0-3 1-16,0 2 0 0,0-1 0 15,0-1-1-15,0 2-1 0,-1-2 1 16,-1 0 0-16,0 1 0 0,1-1-4 0,-1 3 0 15,-1-1 4-15,1 1-2 0,1 0-7 16,-1 1-4-16,-1-1-2 0,0 2-2 0,0-1-4 16,0 1 0-16,0-1 4 0,-1 2 3 15,-2 0 2-15,1 0 1 0,-6 2-2 16,0-1 5-16,0 3-1 0,-3 0 0 0,-2 2 4 16,-1-2-2-16,-2 4 0 0,1-1 0 15,-2 2 0-15,-4 2 1 0,2 1-3 0,-5 0 0 16,2 3 0-16,-2 1 0 0,-1 1 1 15,-1 2-3-15,-1-1 2 0,3 2 2 0,0-1-1 16,-2 1 1-16,1 1-1 0,1 0 1 16,0 0 1-16,1 1 1 0,0-1 2 0,4 2-4 15,-2-1 1-15,2 1 1 0,0 1 2 16,3 0-3-16,0-2 0 0,3 2 2 16,-3-1 1-16,2 1-2 0,4 0 0 0,-3-2 3 15,2 4 0-15,0-2-2 0,0 4 1 16,1-2-2-16,-1 2-1 0,1 4-1 0,-1-2 2 15,0 0-1-15,1 1 0 0,-1 1 1 16,1-1 1-16,1 1-1 0,-1-1 0 0,2 1 1 16,0 1 3-16,1 0 1 0,0 4 0 15,2-1-1-15,1 2 1 0,2-1-2 0,0 2-2 16,4 2-1-16,1 1 2 0,0 1 1 16,1-1 1-16,4 2 1 0,0-1 1 0,2-4 1 15,3 2 0-15,0-2 0 0,1-2 1 16,3 1 0-16,2-1-2 0,3 1 3 0,0 1-1 15,3-2 0-15,2 1 1 0,3-2-3 16,1 0 1-16,2 0-2 0,2-2 3 16,1 1-2-16,2-1-1 0,3-2 1 0,0 1 1 15,1-3 0-15,-1 0-2 0,2-1 1 16,-2-3 2-16,1 0 0 0,-2-1 2 0,-1-4 0 16,1 2 0-16,-1-4 0 0,0-1-1 15,0-1 0-15,-4-1-4 0,3-2-1 16,-3 1 0-16,-2-3-2 0,0-1-3 0,-2 0-1 15,-1 0 1-15,-2-1-2 0,-1-1-2 16,-2-1 1-16,-2-2 4 0,-2 1 0 0,-2-2 0 16,-5-1 0-16,3 0 2 0,-4 0-2 15,-1-1-2-15,-1 0 0 0,0-2 1 0,-5 1 4 16,2-2 0-16,-4 0 4 0,1 0 12 16,1 0 19-16,-3 0 14 0,0 0 11 15,0 0 9-15,0 0 0 0,0-3-6 0,-1 1-22 16,-1-1-13-16,0 0-13 0,-1-1-8 15,0 1-3-15,1-2-4 0,-1 2 2 0,0-2-5 16,-1 1-2-16,0 1 0 0,-2-1-1 16,3 1-2-16,-2-1 0 0,-1 0 0 0,-2 3-1 15,3-1 0-15,-1 1 0 0,-1-1-1 16,2 1 0-16,-4 1 1 0,1 0 1 16,-3 0-2-16,0 3 0 0,-3-2 2 0,0 2 0 15,-2 0 2-15,-1 2 1 0,-1-1 2 16,1 1-2-16,-1-1 1 0,-1 2 0 0,-1 0 1 15,2 0-1-15,-2 2 2 0,-2 1 1 16,3 0-4-16,-2 0 1 0,2 1-1 0,-1 1 0 16,-1 1 0-16,2 1 1 0,0-1 0 15,0 2-2-15,0 1-1 0,0 1 0 16,3-1 0-16,-3 3-3 0,-1 0 1 0,2 1 1 16,-2 3 1-16,2 0 0 0,-2-1 1 15,0 3 1-15,0 0 0 0,0 2 0 16,0-1-1-16,0 2 0 0,0 0-2 0,-1 0 0 15,2 2 0-15,0-3 1 0,2 2 1 16,-4 2-1-16,3 0 3 0,-2 1 1 0,0 2 1 16,1 0 1-16,0 3 2 0,-2 0 1 15,1 2-3-15,1-1 0 0,-2 2-2 0,1 1-2 16,1 1-3-16,-2 1 1 0,2 0 1 16,0 0-1-16,-1 0 2 0,4-1 1 0,-1-1 1 15,2 1-1-15,1-2 1 0,1 3 3 16,1 0-2-16,4-2-3 0,2 4 1 0,1-1-1 15,1 1-3-15,3 1 1 0,1 1-2 16,3 1 3-16,4-1 1 0,1-2 3 0,4 2 1 16,2-1 0-16,2-3-1 0,3 2 0 15,3-1-1-15,3-1 1 0,1 0 3 0,4-1-1 16,0-1-1-16,3-3 1 0,3 1 0 16,2-2-3-16,2-1 0 0,2-2-1 0,0-3 2 15,-1-3-2-15,1-1 3 0,-2 0-2 16,0-5-1-16,2 0 1 0,-2 0 3 15,0-3 0-15,0-1 0 0,0-2 1 0,-2-2-1 16,-2-1-1-16,2 0-1 0,-2-2-3 0,-2 0-3 16,-1 0-1-16,-3 1 2 0,-2-3-2 15,1 0-2-15,-5-2 4 0,0-2 0 16,-2 1-1-16,-2 0-1 0,-4-2 2 0,1-2 0 16,-2 1 2-16,-3-2-1 0,-1 0 1 15,-1-2 2-15,1-1 0 0,-2 0 0 16,-1-3-2-16,-1 2 0 0,0-2 0 0,1-2 0 15,-1 1 1-15,-1-1-1 0,-1 0-1 16,-1 1 2-16,1 1-1 0,-2-1 0 0,-1 1 0 16,0 0 0-16,-1 0 2 0,-1 0-2 15,0 0 1-15,0 0 2 0,0 0-2 0,0 1-3 16,0 1 1-16,0 0 0 0,0-1-2 16,0 2-2-16,-1 1 0 0,-1 1 2 0,2-1-4 15,-2 1 1-15,1-1-3 0,-1 2 2 16,0 0-1-16,1 0-1 0,-2 2 2 15,-2-2 0-15,-1 1 2 0,-1 1 1 0,-1 1 2 16,-2 1-3-16,-2 2 0 0,0 0 1 16,-4 2 0-16,2 1 2 0,-4 0 2 0,-2 3 4 15,2-1 0-15,-4 3-1 0,0 1-1 16,0 2-2-16,-2-1 0 0,-1 1-1 16,1-1-1-16,2 1 1 0,0 1 2 0,0-2 1 15,0 2 0-15,4 0-1 0,-2 0 2 16,4 2-1-16,-1 1-2 0,1 0 0 0,0 1 0 15,3-1 0-15,2 2-1 0,0 1-2 0,0-1 1 16,3 2 1-16,0 0 3 0,2 2-3 16,1 0 1-16,0 0 1 0,4 3-1 15,-2 3 0-15,1 0-2 0,2 1 1 0,0 0 2 16,2 0-1-16,1-1 0 0,0 3 0 16,2-2 2-16,1 1-1 0,-1 0-1 0,5-1 0 15,0 2 1-15,2 0 1 0,0 0 0 16,2 2 4-16,2-1-2 0,-2-1 0 0,5 3 1 15,-1-1-3-15,2-1-2 0,2 1-3 16,2-1 2-16,0 2 0 0,4 0-1 16,1-1 0-16,1-1 3 0,3 2-1 0,0-3 1 15,2 0 0-15,3 0 2 0,3-1-1 16,-3-1 0-16,3 1 1 0,3-2-3 0,-1 1 1 16,3-1 1-16,0-2 3 0,3 3-1 15,0-3 1-15,3 1 4 0,3-2-1 16,1-2-1-16,2 1-2 0,1-1 0 0,5-1 0 15,1 0-3-15,2-1 0 0,-1-2 0 16,2-1 1-16,0 0-1 0,2-2 5 0,-2-3 2 16,1 0-2-16,-1-1-1 0,5-4 0 15,-2-1-1-15,2-1-5 0,3-1 0 0,-2-1 0 16,2-3 0-16,-5-1 0 0,2-1 0 16,-2-3 0-16,-3-1 0 0,0 0 2 0,-3-4 1 15,-2-2-2-15,1 0-1 0,-6-1 1 16,2-4 0-16,-5 1-3 0,0-1 1 15,-7-2-1-15,1 1-1 0,-8-3-4 0,0 0-6 16,-8-2-6-16,0-1-5 0,-4-1-4 16,-5-1 0-16,-2-1 2 0,-5 1 8 0,-1 2 6 15,-5 1 5-15,0-1 2 0,-4 1 3 16,-2 2 2-16,-1 0 0 0,-1 2 0 0,-1 2 1 16,-1 2 1-16,-1 2-1 0,2 1-1 15,-1 1-2-15,-1 1 0 0,0 1-3 0,0 0-2 16,0 1 1-16,0 1-1 0,0 1-1 15,0 0 3-15,0 1 0 0,2 4 0 0,1-1 2 16,0 4 0-16,1-1 1 0,1 4-2 16,1 1 1-16,1 1 3 0,2 4-1 15,2-1 0-15,1 5 2 0,4 0 0 0,3 0 0 16,-1 3 2-16,5-1 0 0,2 2 4 16,2-1 0-16,2 2 0 0,1-1-3 0,0-1 1 15,3 2 0-15,0-4-4 0,2 2 0 16,0-1-1-16,3-2 0 0,0-1-3 0,1 2 1 15,4-4-2-15,1-2 0 0,-1 1 2 16,4-2 2-16,1 0 2 0,-1-2-1 16,2-2 3-16,2-1 0 0,1 1 0 0,-1-4 1 15,2 1-1-15,1-3 0 0,1 2-1 0,-1-3 1 16,3 2-1-16,0-1-2 0,2-2-2 16,-1 0 0-16,2-2-1 0,-2 1-1 15,-1-1-2-15,-1-1 2 0,-1 0 3 0,1-1-2 16,-3-1 1-16,-2-2 1 0,1-1 4 15,-2-1 0-15,-2 0 0 0,1-3 1 0,-4 0 2 16,0 0-2-16,-2-1 0 0,3-2-2 16,-2-2-1-16,3-1-2 0,-1-1 0 15,3-1-3-15,-3-4-1 0,1 0 1 0,-2-2 1 16,1-2 2-16,-4-2 0 0,1-1 0 16,-2-2 2-16,2-2 2 0,-3-1 0 0,2 1 0 15,-4-2 1-15,3-2 1 0,-1 0 2 0,-4 2 1 16,2-1 1-16,-5 1-1 0,2 0 3 15,-3 0 0-15,-1 1 0 0,0 0-4 16,-1-1-1-16,0-2-2 0,0-1 0 0,-2-3-2 16,2 0-2-16,0-1 4 0,0-1 1 15,-2 0 11-15,-1-1 10 0,0-1 4 0,-2 0 3 16,-1 1-1-16,0 0-3 0,0-3-10 16,-1 0-13-16,0-2-6 0,0-1-2 15,-1-1 0-15,0-1-1 0,-4-1 2 0,2-1 0 16,-2-1 0-16,2 2 1 0,-1-2 1 15,-3 2-2-15,3-1-1 0,-3 0-1 0,1 1-2 16,-5-2-1-16,1 0-2 0,-4 0 3 16,-3-1-1-16,-1 2 4 0,-4 0 1 0,-1 1 0 15,0 1 3-15,-1-1 2 0,-4 0-3 16,-1 1 0-16,-3 0-1 0,-3-2 1 0,1 0-5 16,-5-3-1-16,0-1 1 0,-2-2 0 15,-3 0 1-15,-3-1-1 0,0 0 3 0,-4-2 0 16,1 1 0-16,-3 1-1 0,-3-2 0 15,-2 2-1-15,-3 0-3 0,-4 2 1 0,-1-2-1 16,-3 3 0-16,-2 0 0 0,-2 1 2 16,2 4-1-16,0 2 0 0,-2 4 1 15,-2 2 1-15,0 2 4 0,4 3-1 0,-2 5 0 16,0-1 1-16,-1 2 1 0,0 2-1 16,-2 2-2-16,2 1 1 0,-1 1-1 0,-2 1-2 15,5 2 1-15,-2 2-1 0,1 1 1 16,2 1 1-16,1 2 0 0,3 2 1 0,-4 1-2 15,5 3 1-15,1-2 0 0,-1 4 2 16,2-1-3-16,1 1 0 0,1 2 1 16,1 2 0-16,3-1 0 0,0 2-3 0,2-1 1 15,1 2 0-15,2-1 2 0,2 2 0 16,4 0 1-16,-1 2-2 0,6-1 1 0,0-1 1 16,0 3-2-16,5-1 0 0,3 1-2 15,0 0 0-15,4 0 1 0,1 0-1 0,1 0 0 16,-1 0-1-16,3 0 2 0,0 2 0 15,1 0-1-15,-1-2 1 0,1 2 2 16,2-1-1-16,-1-1 1 0,-1 2-1 0,2 1 0 16,0-2 0-16,0 1 2 0,0 1-1 15,0 0 0-15,0 0 1 0,2 0 1 0,-1 0-1 16,3 3-1-16,0-2 2 0,1 2-1 16,1-1 0-16,1 1-1 0,-1 0 0 15,4-2 1-15,0 1 0 0,3-1 0 0,1 1 0 16,2-2-1-16,1 0 3 0,1-3-1 0,3 0 1 15,1 0 1-15,-2 0 1 0,4-3 1 16,0-2-1-16,-1 1 0 0,1-2-2 0,3-2 1 16,-2 1-3-16,2-2 1 0,0-2-1 15,0 1-2-15,-2-2 1 0,1 0 0 16,-1-2 0-16,0 1 0 0,0-4-2 0,-1-1 0 16,-2-1 0-16,2-4-1 0,0 1 1 15,-1-5-1-15,-2 1 1 0,1-2 2 0,0-2 0 16,1 0 0-16,-3-2 1 0,2 2-2 15,-4-3 0-15,0 2 1 0,1-1 1 16,-3 2-1-16,1 1-1 0,0 0 1 0,-2 1 0 16,0 2 0-16,0-1 0 0,-2 0-3 15,1 1 3-15,-3-2-1 0,1 2-2 0,-2-1 0 16,0-1 1-16,-2-1 1 0,0 1-1 16,-1-2 0-16,0 0 2 0,-1-3 2 0,-1 1-2 15,0 0 1-15,-1 1 0 0,-2-2 2 16,-1 1-2-16,-1 3 0 0,0-3 1 0,0 2 1 15,-1-1 0-15,-1-2-2 0,1 1 0 16,-2 1 0-16,-2-2-1 0,0 0-3 0,0 1 1 16,-1-2-2-16,-3 1 3 0,1-2-2 15,-2 1-1-15,-1-1-1 0,-3 2 1 16,0-1 0-16,-4 1 0 0,-2 0 0 0,2 1 1 16,-4 1 2-16,-3-1 1 0,0 4-1 15,-2-1-1-15,-3 1 2 0,1 1 0 0,-1 1-1 16,2 2 0-16,-1 2 1 0,2-1 0 15,-1 4 0-15,0-1-2 0,-1 2 2 0,1 0 0 16,-1 2-1-16,4 0 1 0,-4 2 1 16,4 2-1-16,-2-2 0 0,2 4 1 0,3-2 1 15,-1 1-1-15,5 2-1 0,-1-2 1 16,3 3-1-16,0 0 1 0,5 1-2 0,-2 1 1 16,3 0-1-16,1 0 1 0,3 1 0 15,0 1 0-15,0 1 0 0,1-1 1 16,2 2 0-16,-1 0-1 0,3 1 1 0,-1 1-2 15,2-2-1-15,-1 2 0 0,-1-1 2 16,2 1-1-16,0 0 0 0,-2 0 0 0,2 0 1 16,0 0-2-16,0 0 1 0,0 0 0 15,0 0-1-15,0 0 2 0,0 0-2 16,0 0 1-16,0 0-3 0,0 0 1 0,0 0 0 16,0 0-1-16,0 0 4 0,-1 0 0 15,1 0 0-15,0 0 0 0,0 0 0 0,0 0 0 16,0 0 0-16,0 0 0 0,0 0 1 15,0 0 1-15,0 0-1 0,0 0-2 16,0 0-1-16,0 0 0 0,0 0-3 0,0 0 2 16,0 0 0-16,0 0 1 0,0 0 2 15,0 0 0-15,0 0 1 0,0 0 2 16,0 0 0-16,0 0-1 0,0 0 0 0,0 0 0 16,0 0-1-16,1 0-1 0,-1-2 0 15,2 2 1-15,0-1 2 0,1-1 0 0,2 1-1 16,1-3 2-16,3 0-2 0,2 0-1 15,2-1-1-15,0-2 3 0,0 1-1 0,2-3-1 16,0 1 1-16,0-2 1 0,-2 1 1 16,2-4 0-16,-2 2 0 0,1-3-1 15,-1-1-2-15,-2 0 1 0,2-1-2 0,-2-2-3 16,-1 0 1-16,0 0-1 0,-2-2 1 16,-1 1 0-16,-1-2 0 0,0 1 2 0,-3-2-1 15,1-1-1-15,-3 2 0 0,1-1 0 16,-2 1 1-16,0-2 1 0,-2 1 0 0,2-1 1 15,-1 2 1-15,-1 0-2 0,0 2 0 0,-1-1-3 16,0 1 1-16,-1-1-3 0,1 1 1 16,-4 1-1-16,4 0 1 0,-2 0 1 15,0 0-2-15,-2 0 1 0,2 0 0 0,0 1 2 16,0-1 0-16,0 2-2 0,1-2 4 16,-2 1-1-16,2 2 1 0,-2-3-1 15,3 2-1-15,-2-2-1 0,0 0 2 0,0-2 0 16,-1 2-3-16,0-1 1 0,1 1 2 15,-1 0 1-15,-1 1 0 0,1 1-2 0,0-1 1 16,1 2 3-16,-3 0-3 0,2 2-1 16,-3-2-3-16,-1 1 0 0,-1 2 0 0,-2 0-3 15,0 0 0-15,-2 2 1 0,-3-1 2 16,-1 1-2-16,-1-1 2 0,-3 2 2 0,0 0-1 16,-4 2 1-16,-3-1-2 0,0 1 1 15,-2-1-4-15,-1 2-3 0,0 0-13 0,-2 0-13 16,0 0-18-16,2 2-23 0,0-2-23 15,0 1-41-15,3 1-22 0,4-1-35 16,-1 1-42-16,4 1-38 0,3 1-40 0,2-2-26 16,2 2-87-16,3-1-104 0,-1 3-88 15,6-1-19-15,0-1 27 0,2 1 48 0,0-2 110 16</inkml:trace>
  <inkml:trace contextRef="#ctx0" brushRef="#br1" timeOffset="195921.14">16498 3636 15 0,'-1'0'252'0,"1"-2"34"0,-2 2 30 16,0-3-30-16,0 2-27 0,2-2-14 15,0 1-3-15,0 1-7 0,0-2-15 0,0 0-29 16,0 1-34-16,0-1-28 0,0 0-16 15,0 2-5-15,0-1 0 0,0 1 7 0,0 1 6 16,0-2-5-16,0-1-14 0,0 2-17 16,0-1-13-16,0 1-10 0,0-1-7 15,0 0-1-15,-2 1-1 0,2 1 3 0,0-1-1 16,0 1-11-16,0 0-10 0,0 0-12 16,0 0-9-16,0 0-13 0,0 0-11 15,0 0-5-15,0 0-5 0,-2 0-3 0,2 1 1 16,0 2 3-16,-1 3 2 0,-1 0 6 15,1 6 8-15,-3 3 4 0,1 1 0 0,0 6 1 16,-2 0 2-16,0 4-1 0,-1 2-2 16,2 1 2-16,-3 1 1 0,4-2 1 15,-2 4-1-15,2-4 1 0,0 1 3 0,0-4-2 16,1 2 1-16,2-4 0 0,-1-4-2 16,-1-1 3-16,2-1-5 0,0-2 2 0,0-5-2 15,0 1-2-15,0-4 2 0,0-1-2 16,0-1 3-16,0-1 4 0,0-1 4 0,0-1 34 15,0-1 40-15,0-1 41 0,0 0 32 16,0 0 20-16,0-1 12 0,-1-1-23 0,1-2-35 16,0-1-39-16,0-1-34 0,0-1-25 15,0-1-17-15,0-2-10 0,0-1-8 0,0-2-6 16,0-4-2-16,0 1-10 0,0-2-18 16,0 0-22-16,1-5-14 0,-1 1-12 15,5-2-6-15,-1-2 6 0,-1 1 13 0,-1-2 16 16,3 0 12-16,-2 0 12 0,0 0 11 15,-1 1 4-15,0-1 8 0,-1 5 7 0,1 1 2 16,-1 0 1-16,1 3-1 0,-2 3 1 16,0 1 2-16,3 4-1 0,-3-1-2 0,0 4 1 15,0 1 1-15,0 1-8 0,0 1-5 16,0 1-4-16,0 1-1 0,0 2-1 16,1 0-1-16,2 5 5 0,2-1 1 0,2 7 3 15,1 1 5-15,4 4 3 0,-1 2 5 16,5 5 3-16,-2-1 4 0,4 4 3 15,-4-1-1-15,6 4 4 0,-3-2-1 0,1 1 4 16,0 1 4-16,-1-1-1 0,-2-1 4 16,0 2 3-16,-2-4 2 0,-1-1-3 0,0-1 1 15,-3-4-2-15,0-1-3 0,-1-2-5 16,-3 0-5-16,0-4-4 0,3 0-3 0,-5-3 0 16,0-1-2-16,-1-1 0 0,-1-3 1 15,1 1 0-15,-1-1 0 0,-1-1 0 0,0-1-1 16,0-1-2-16,0 1-4 0,0-1 3 15,0-1 0-15,0 0-2 0,0 0 0 0,0 0-1 16,0 0 3-16,0 0-3 0,0 0-8 16,0 0-31-16,0 0-58 0,0 0-69 15,0 0-77-15,-1-1-63 0,-1-2-77 0,-1 0-96 16,0-2-58-16,-2 1-27 0,-1-2-13 16,0 1 17-16,1-1 59 0,-3 0 113 0</inkml:trace>
  <inkml:trace contextRef="#ctx0" brushRef="#br1" timeOffset="196266.22">16429 3996 119 0,'-13'-2'216'16,"2"1"23"-16,-1 1-43 0,2-2-27 0,2 2-9 16,0-1 5-16,4-1 6 0,-1 2-1 15,3 0-5-15,0 0-15 0,2 0-19 16,0-1-22-16,0 1-18 0,0 0-11 0,2 0-3 15,5 0 1-15,0 0 10 0,3 1 10 16,3 1 7-16,2-2 2 0,1 1-4 0,5-1-5 16,-3 2-3-16,3-2-11 0,3 1-2 15,-1-1-6-15,4 0-5 0,-3 0-8 0,2 0-15 16,-3 0-9-16,2 0-14 0,-3 0-8 16,-4 0-6-16,1 0-7 0,-3 0-1 0,-4 0-3 15,-1 0 3-15,-2 0-3 0,0 0-3 16,-5 0 0-16,1 0-2 0,-2 0-6 0,-1 0-9 15,-2 0-15-15,2 0-25 0,-2 0-30 16,0 0-35-16,0 0-56 0,0-1-83 16,0 1-83-16,0 0-64 0,0 0-70 0,0 1-18 15,0-1 33-15,0 0 76 0,0 0 92 16</inkml:trace>
  <inkml:trace contextRef="#ctx0" brushRef="#br1" timeOffset="196885.93">17211 3885 126 0,'5'-6'217'0,"2"0"23"0,-4 0-28 16,0 1-25-16,0 0 20 0,-2 1 33 0,-1 0 17 15,2 1 1-15,-2 0-15 0,0 0-41 16,-2-2-56-16,1 4-52 0,-4-1-37 16,1 1-25-16,-4-1-14 0,-1 2-7 0,-3-1-5 15,1 1-2-15,0 0-2 0,-3 0 2 16,1 1-2-16,-3 1 0 0,3-2-2 0,-2 3 0 16,2 0 0-16,-1 1 2 0,3-1-3 15,-1 2 0-15,2-1 1 0,0 2 0 16,2 0-1-16,-1 0-2 0,4 0 1 0,0 2 2 15,2-1 2-15,2 1 0 0,1-1 0 16,1 1 3-16,2 1 1 0,2-2-3 0,3 2 0 16,0 0-1-16,3 0-1 0,1 0 1 15,1 2-2-15,4-1 2 0,-1 1 0 16,2-1-1-16,-2 1 1 0,2-2-3 0,0 1 2 16,1 2-1-16,-3-1-3 0,3-1 2 15,-2 2 0-15,-3-1 1 0,-2-2-3 0,0 0 1 16,-4 0 0-16,-2 0 2 0,2-2-1 15,-5 1-2-15,0-2 2 0,-3 1 1 16,0-1 5-16,-3 0 11 0,-3 0 16 0,0-1 23 16,-4-1 22-16,-1 1 15 0,-3-1 9 15,-1-2-6-15,-2 1-10 0,1 0-20 0,-3-3-22 16,2 1-13-16,1-1-10 0,-2 0-4 16,3 0-6-16,-1-1-1 0,0-1-2 15,4 1-1-15,-1-1 0 0,5 1-6 0,2-1 4 16,-2 0-1-16,5 1 1 0,-2 0-3 15,4 1-23-15,1-2-32 0,0 1-56 0,0-1-84 16,1-2-99-16,6 1-103 0,-1 1-93 16,3-2-38-16,2 1 12 0,3 0 65 0,-1-3 88 15</inkml:trace>
  <inkml:trace contextRef="#ctx0" brushRef="#br1" timeOffset="197446.65">17687 3925 143 0,'2'-4'248'16,"-2"-1"13"-16,0 1-16 0,-2 1-71 0,-4 0-35 15,1 0-4-15,-3 1 11 0,-3 1 1 16,0-1-5-16,-2 2-15 0,3 0-25 15,-5 2-32-15,3-1-25 0,-1 2-14 0,2-1-8 16,-3 2 1-16,2-1 1 0,2 2 0 16,2 1 0-16,0-2 1 0,1 2-3 0,1 0-6 15,1 0-8-15,4 2-2 0,-1-1 0 16,2 0 0-16,0 1 0 0,0 0 2 16,3 1 8-16,2-2 0 0,3 2 2 0,-2 0 0 15,2 0 0-15,5 0 1 0,-2 0-5 16,0 2 2-16,1-4 0 0,1 4-1 0,1-3-1 15,-2 2-2-15,0 0-2 0,1-1-2 16,0 0 1-16,-3 0 0 0,2 2 0 16,-6-4 1-16,2 1 1 0,1 1 12 0,-4-3 9 15,-2 1 2-15,0-1 2 0,-1-1 6 16,0 0 21-16,-2 2 6 0,-2-3 3 0,0 2 6 16,-1-1 11-16,-2-1 9 0,-4 1-4 15,1-2-8-15,-1 0 0 0,-3-1-3 0,-2 2-10 16,-2-4-9-16,1 1-13 0,-4-1-10 15,3 2-8-15,-3-4-6 0,1 1-4 16,1-1-7-16,0 2-4 0,1-2-3 0,3 1-3 16,2-2 0-16,0 3-1 0,5-1 0 15,1-1 1-15,-1 2-3 0,4-1-7 0,2-1-25 16,2 1-27-16,4-2-40 0,0 1-51 16,4-1-75-16,4 0-116 0,-3-1-108 0,2 1-103 15,3-2-29-15,-3 2 13 0,2-3 54 16,1 2 117-16</inkml:trace>
  <inkml:trace contextRef="#ctx0" brushRef="#br1" timeOffset="197984.91">17978 4014 182 0,'5'-5'301'0,"-2"2"55"0,-1-1 18 16,-1 1-39-16,-1 0-28 0,2 0-19 0,-2 1-16 16,0 1-26-16,0-1-37 0,0 1-44 15,0-1-43-15,-2 1-30 0,2 1-32 0,-3 1-25 16,0 1-17-16,-2 1-8 0,0 0-3 16,-1 1-3-16,3 2 1 0,-2 2-4 15,0 1 1-15,2 0 3 0,-2 3 3 0,2 0 0 16,0 3 3-16,0 1 2 0,2-2 0 15,-1 2 0-15,2 1 1 0,2-2-1 16,-1 1-2-16,5 1 1 0,-3-4-1 0,2 2-5 16,2-1 0-16,-1-1 1 0,2-2 0 15,1-1 0-15,-1-1 0 0,5 0 2 0,-4-1 0 16,3-4 0-16,0 2 0 0,-1-1-2 16,2-2 1-16,1-2 1 0,0 1 2 15,0-2 9-15,-1-2 22 0,1 1 18 0,-3-2 20 16,1-2 20-16,-2-1 21 0,0 0 10 15,-3 0-7-15,-1-3-10 0,1-1-13 0,-3-1-22 16,1 0-20-16,-5 0-20 0,1-4-17 16,-1 1-11-16,0-1-6 0,-1-1-3 0,1 1-4 15,-2 1 0-15,0-1 2 0,-1 2-1 16,1-1-6-16,1 2 2 0,-1 2-1 0,-2-1 0 16,2 4 1-16,-1-1 1 0,3 4 0 15,-1-2-2-15,1 3-21 0,-2-1-49 0,2 3-58 16,0 0-62-16,0-2-52 0,0 3-79 15,0-2-96-15,0 1-70 0,2 1-74 0,-1 0-13 16,2 1 19-16,3-1 59 0,-1 0 108 16</inkml:trace>
  <inkml:trace contextRef="#ctx0" brushRef="#br1" timeOffset="198953.91">18351 4086 236 0,'0'0'282'0,"-1"-2"42"0,1 0-22 0,0 1-26 16,0 0-14-16,0-1 0 0,0 2-12 16,0-1-22-16,0 1-42 0,0 0-46 15,0 0-44-15,0 0-35 0,1 1-26 0,-1 5-18 16,2-1 0-16,0 2 19 0,1 2 17 15,2 2 8-15,-4 1 5 0,2 1 5 16,2 1-6-16,-1 1-22 0,-2 0-15 0,1 0-9 16,2 0-7-16,-2-2-3 0,2 1-3 15,-2-2-2-15,-1 0-1 0,2 0-2 0,-1-4 0 16,-1 2-1-16,-2-3 3 0,3-1 0 16,-3 0-1-16,0-1 1 0,0-2 0 0,0-1 1 15,0 0 0-15,0 0 3 0,0-1 1 16,0-1-1-16,0 0 1 0,0-1 3 15,0-3-4-15,-1 0-4 0,-1-2-1 0,2 0-1 16,0-3-1-16,-2 0-4 0,2-1 4 16,0-4 2-16,0 1-2 0,2-2 0 15,1-2-1-15,1 1-2 0,-1-2 0 0,2 0 0 16,-1 0 1-16,4 1 0 0,-2 2 4 16,1 2-1-16,1-1-1 0,1 3-1 0,1 3-2 15,-1 0 1-15,4 1 2 0,-4 2 0 16,1 2-1-16,1 0 0 0,-3 3 0 15,1 0-2-15,-1 3-1 0,1 3 0 0,1 0 3 16,-3 5 0-16,-1-1-1 0,3 4 1 16,-4 2 0-16,-2 1-2 0,4 2 1 0,-4 2 1 15,0 1 0-15,1 0 1 0,0-3-1 16,0 1 2-16,0-2 1 0,0 0 0 0,0-3 1 16,0 1-3-16,-2-1 0 0,1-1 0 15,2-3 0-15,-5 0-2 0,1-2 2 0,-1-1 2 16,2-2 0-16,-2-3 2 0,0 1 1 15,0-1 6-15,0-1 26 0,0-2 18 16,0 0 10-16,0 0 4 0,-2-3 2 0,2-1-3 16,0-1-26-16,0-1-17 0,0-2-13 15,0-1-5-15,0 0-7 0,0-3 0 0,0-1-3 16,2-4-1-16,-1 2-2 0,3-3-2 16,-1 0 0-16,2 0-5 0,1-3 0 15,2 1 0-15,0 1 1 0,0-2 4 0,1 3 2 16,0 2 3-16,-1 1 1 0,2 1 0 15,-2 2 1-15,0 3 0 0,-2 3 0 0,2 0 0 16,1 3 0-16,-1 2-1 0,0 1-1 16,0 1 1-16,2 4 1 0,-2 4 5 15,1 0 36-15,0 3 25 0,1 1 17 0,-2 4 12 16,0-1 6-16,1 2 4 0,-1 2-30 16,0-1-16-16,-1-1-12 0,2 2-7 15,-3-1-5-15,-1-1-5 0,2-1-6 0,-1-1-3 16,0-2-4-16,-1-1-4 0,0-1-3 15,-4-1-2-15,4-1 3 0,-3-2-3 0,-1-1-2 16,1-1 2-16,-1 0 0 0,-1-1-3 16,0-2-2-16,0 0 2 0,0-2-1 15,0 2 1-15,0-1-2 0,0-2-1 0,0 1-18 16,0-1-39-16,0 0-53 0,0 0-66 16,0-1-63-16,-1-1-90 0,1-4-128 0,-2 2-96 15,1-1-69-15,-1-2 2 0,2-2 29 16,0-2 74-16,2-1 134 0</inkml:trace>
  <inkml:trace contextRef="#ctx0" brushRef="#br1" timeOffset="199226.96">19060 4185 226 0,'0'-2'280'15,"1"2"19"-15,1 0-19 0,-1 2-30 0,-1 1-17 16,2 1 10-16,-2 4 18 0,2-1 25 15,-1 4 5-15,3-1-26 0,-3 1-36 0,2 0-42 16,2 2-33-16,-4-1-36 0,4 1-35 16,-2-1-23-16,2 2-17 0,-2-1-9 0,2-1-6 15,-2 2-7-15,2-4-5 0,-2 1-4 16,-2-1-1-16,1-1-2 0,1 0-3 16,-1-3-2-16,0 0-4 0,-2 0 0 0,1-1-20 15,-1-1-35-15,0-1-40 0,0 0-38 16,2-3-49-16,-2 0-105 0,0 0-99 15,-2-1-73-15,1-2-60 0,-6-3-16 0,2-1 23 16,-1-1 90-16,-2-4 110 0</inkml:trace>
  <inkml:trace contextRef="#ctx0" brushRef="#br1" timeOffset="199440.05">18919 3910 148 0,'-1'-7'356'0,"1"-1"50"0,0 2 36 16,0 0-75-16,0 2-88 0,0-1-73 0,0 1-65 15,0 2-47-15,0 1-36 0,1-1-21 16,-1 2-19-16,3 0-30 0,2 2-72 16,-1 1-99-16,1 1-101 0,0 2-102 0,0-1-52 15,0 1-8-15,4 0 50 0,-3 0 87 16</inkml:trace>
  <inkml:trace contextRef="#ctx0" brushRef="#br1" timeOffset="200100.93">19183 4183 71 0,'0'9'237'0,"0"-3"19"0,0 2 17 0,0-3-44 16,0 2-10-16,0-1 21 0,0-2 21 15,0 4 16-15,2-4 5 0,-2 2-31 0,0 0-40 16,1 0-42-16,1 0-30 0,3 3-25 16,-4-1-18-16,4-1-15 0,-1 1-13 15,1-1-11-15,0 2-7 0,0 0-8 0,0 0-12 16,-1 0-10-16,0 0-7 0,2-1-3 16,-3 2-6-16,2-2-1 0,-1 0 3 0,-2 0-2 15,3 0 2-15,-2-2-1 0,3 0-3 16,-3 0 5-16,2-2 0 0,-2 1 0 0,0-1-1 15,-1-2 1-15,0 1 0 0,-1-2-2 16,1 0 2-16,0 1 25 0,-2-2 30 16,1-2 24-16,1 1 9 0,-1-2 4 0,4 0-3 15,-2 0-21-15,0-1-31 0,0-4-24 16,2 2-11-16,-2-2-7 0,2-2-5 0,-2 0-4 16,3-1-1-16,-3-1-2 0,1 2-1 15,1-2 3-15,-2-2 3 0,2 4-3 16,-2-2 2-16,3 1 3 0,-3 1 2 0,0-1-2 15,0 2-2-15,2 0-2 0,-2 2 3 16,2-3-1-16,0 3 3 0,-1 1 1 0,1 0-1 16,-2 2 7-16,1-2-6 0,-1 3-2 15,0 0-1-15,0-1-2 0,0 3 2 0,1 1 0 16,0 0 4-16,-1 0-3 0,4 1 0 16,-3 3 3-16,1-1-1 0,2 1-1 15,0 2-2-15,1 0 3 0,0 2 2 0,0-1-3 16,1 2 3-16,1 1 0 0,0 0 3 15,0 0 4-15,0 2 1 0,1 0 4 16,0 0 1-16,-1-1 4 0,-1 1 0 0,1-2-5 16,-2 1-2-16,0-1-1 0,-2 1-3 15,2-1-6-15,-4-1 2 0,1 0 1 0,-2-1-4 16,1-1 0-16,-3 1 0 0,2-2 0 16,-3-2 0-16,2 4-2 0,-2-4-11 0,0 2-53 15,0 0-57-15,0-1-52 0,0 1-55 16,0-3-85-16,0 0-96 0,2-1-47 15,-2 2-36-15,1-1-36 0,2-3 8 0,0 0 60 16,4-2 96-16</inkml:trace>
  <inkml:trace contextRef="#ctx0" brushRef="#br1" timeOffset="200762.91">19903 4312 45 0,'-7'-6'273'0,"2"-1"23"16,0 1 14-16,-4-2-53 0,1 2-72 16,-1 0-32-16,-4 0 0 0,-1 2 7 0,-2-1 7 15,0 2-6-15,-1 2-20 0,-1 1-31 16,1 1-33-16,1 2-29 0,1 3-21 0,0 0-12 16,1 2-5-16,4 2-3 0,-1 1-2 15,2-1 1-15,4 2 0 0,0 0 0 0,4 2 0 16,1-4 0-16,1 2-1 0,1-1-1 15,5-1 0-15,0 0 0 0,1 0-1 16,2-3 0-16,4 1 0 0,-3-2 4 0,2-2-4 16,2-1-2-16,1 0 3 0,2-3-1 15,-4 0 0-15,2-1-1 0,-2-3 8 0,2 2 14 16,-7-4 14-16,4 1 14 0,-4-2 10 16,-1-1 17-16,-3-1 12 0,3 0 3 15,-4 0-5-15,0-1-7 0,-4-1 6 0,1 2-4 16,-1 0-8-16,0 2-11 0,0 1-5 15,-1 0-3-15,1 0-12 0,0 3-7 0,-2-2-5 16,0 2 3-16,2 0 2 0,0 2 4 16,0-1 2-16,0 1-1 0,0-1-5 0,0 2-9 15,0-1-7-15,0 1-7 0,0 0-6 16,0 0-4-16,0 0-4 0,0 0 0 16,0 0-3-16,0 1 1 0,0 1 0 0,0 1-1 15,0 1 3-15,0 2-1 0,4 2 5 16,-4 1 1-16,1 0 0 0,2 1 8 0,-1 2 17 15,1 3 21-15,1 2 18 0,-1-1 11 16,0 4 9-16,0-1-1 0,-2 4-10 0,1 0-19 16,-2 2-18-16,-2 2-8 0,1 3-9 15,-4-2-5-15,1 4-6 0,-5 1-4 16,1 1-3-16,-1-1-6 0,1 3 1 0,0-1-1 16,-1-4 1-16,0 0-1 0,0-2 3 15,1-2 3-15,-1-3-1 0,0-3 1 0,-1-1-1 16,-4-2 0-16,3-3 0 0,-4-3-5 15,-2 0-68-15,-2-2-103 0,0-2-107 0,-5-4-189 16,-4-1-204-16,-4-1-104 0,-2-4 9 16,-5-2 71-16,-3-2 91 0,-2-5 182 15</inkml:trace>
  <inkml:trace contextRef="#ctx0" brushRef="#br1" timeOffset="205024.45">16075 3931 79 0,'0'-3'205'15,"0"2"18"-15,0-1-37 0,0 1-34 0,0 1-21 16,0-2-4-16,0 1 4 0,0 1 2 16,0-2 2-16,0 2-4 0,0-1-6 0,0 1-9 15,0 0-16-15,0 0-17 0,0 0-22 16,0 0-18-16,0 0-14 0,0 0-13 15,0 0-8-15,-2 0-4 0,2 0-1 0,-2 3 2 16,-1-2 0-16,1 2 1 0,-2 3 3 16,-1-1 4-16,1 1 20 0,-3 1 22 0,2 1 15 15,-1 1 12-15,0 0 7 0,0 1 0 16,-3 1-14-16,1-1-11 0,-1 2 1 16,0 2 2-16,-3-1 3 0,0 2 4 0,-1 0-1 15,-1 0-6-15,-2 2-15 0,-1-2-10 16,1 1-6-16,-3 1 0 0,1-2 3 15,-2 1 10-15,1 1 7 0,0-2 4 0,0-1 0 16,0 2-2-16,0-3-6 0,0 1-9 16,3-3-8-16,-1 2-8 0,1-3-6 0,2 1-3 15,1 1-6-15,1-3-5 0,1 1-3 16,-1-1-2-16,0-1 0 0,2 2-2 0,1-1 5 16,-2-1 0-16,3 1-1 0,2-2 2 15,-2-1 0-15,0 2 3 0,3-2-6 0,0-2 0 16,1 2 0-16,-3-1-2 0,4-2 0 15,1 0-3-15,-2 0 4 0,2-2 1 16,1 0 2-16,-1 1 0 0,2 0 3 0,0-2 3 16,-1 0 9-16,1 0 11 0,0 0 6 15,0 0 4-15,0 0 2 0,0 0-1 0,0 0-10 16,0 0-10-16,0 0-8 0,0 0-3 16,0 0-5-16,0 0 0 0,0 0 1 0,0 0 0 15,0 0-1-15,0 0-2 0,0 0 1 16,0 0 0-16,0 0-5 0,0 0-10 0,0-2-28 15,0 0-32-15,0 0-41 0,1-1-42 16,1 0-44-16,1-3-68 0,4 1-94 16,-2-2-92-16,2 1-92 0,-1-3-26 0,3 0 8 15,-2-2 57-15,-1 1 113 0</inkml:trace>
  <inkml:trace contextRef="#ctx0" brushRef="#br1" timeOffset="205869.03">15608 4224 80 0,'-2'0'150'0,"1"0"-37"0,1 0-24 0,-2 0-13 16,2 0 2-16,0 0 5 0,-1 0 8 16,1 0 2-16,0 1-4 0,0-1-8 15,0 0-10-15,0 0-6 0,0 0-4 0,0 0 1 16,-2 0 3-16,2 2 9 0,-3-1 14 15,3 1 13-15,-3 2 8 0,3-2 7 16,-1 1 11-16,-3 0 4 0,3 1-1 0,-1 0-5 16,-1 1-2-16,1 0-9 0,-1-1-15 15,1 2-14-15,-1-1-12 0,2 1-10 0,-5 1-13 16,2-2-9-16,0 2 8 0,-3 2 11 16,2-3 5-16,1 3 2 0,-4-1 2 0,2-1 5 15,-1 2-11-15,2-3-13 0,0 1-3 16,-2 0 0-16,1 0-1 0,-1-1-3 0,2 0 1 15,0-1-1-15,-2-1-8 0,2 2-9 16,2-1-5-16,-2-1-3 0,0 1-5 0,0-1-3 16,2-1-1-16,-3 2-3 0,3-2-1 15,-2 0 1-15,2-2-3 0,-2 2 1 16,2 0-2-16,-2-1 4 0,4 1 1 0,-4 0 0 16,4-2 3-16,-1 1 1 0,1-1 2 15,-1 2-3-15,0-2-1 0,1 3-1 0,-1-4-3 16,0 1-1-16,2 1 1 0,-1-1-1 15,-1 1 1-15,2-2 2 0,-1 1-3 16,1 1-1-16,0-2-3 0,-2 0 4 0,2 0 0 16,0 0 1-16,0 0 3 0,0 0 4 15,0 0 1-15,0 0 3 0,0 0-1 0,0 0 5 16,0 0 3-16,0 0 9 0,0 0 12 16,0 0 5-16,0 0 9 0,0 0 6 15,0 0 3-15,0 0-2 0,0 0-2 0,0 0 1 16,0 0 1-16,0-2-1 0,0 2-5 15,0-1 4-15,2 1-7 0,-2 0-2 0,1-2-6 16,-1 1-8-16,3-1-4 0,1 2-12 16,1-1-3-16,4 1-7 0,-3 0-3 15,2-2-6-15,3 2-2 0,3-2-1 0,1 2 1 16,0 0 0-16,3 0-3 0,2 0 0 16,-1 0 0-16,2 0-1 0,3 0 1 0,-1 0-2 15,1-1 2-15,-2 1 1 0,0 0 0 16,-1 0 1-16,-2 0-2 0,-2 0 1 15,-1 0 1-15,-2 0-2 0,-1 0 0 0,-2 0 0 16,-3 0 3-16,-2 0-2 0,-1 0 1 16,-2 0 2-16,2 0 4 0,-5 0 5 0,1 0 3 15,-1 0 2-15,0 0-1 0,0 0 1 16,0 0-6-16,0 0-6 0,0 0-3 16,0 0-2-16,0 0-1 0,0 0-3 0,0 0-1 15,0 0-3-15,0 0-2 0,0 0-42 0,0 0-68 16,0 0-85-16,0 0-81 0,0 0-81 15,0 0-140-15,-1 0-128 0,-4 0-64 16,2-3 16-16,-2 2 47 0,0-2 62 0,1-2 134 16</inkml:trace>
  <inkml:trace contextRef="#ctx0" brushRef="#br1" timeOffset="209748.11">15689 2718 85 0,'-5'0'157'0,"4"1"-29"0,-3 1-44 0,0-1-23 16,2 1-5-16,-1-1 6 0,-1 1 9 15,0-1 10-15,-1 1 16 0,1-1 8 0,-1 4-1 16,0-2 0-16,0 1 12 0,-1 1 15 16,-2 1-3-16,2 0-8 0,-1-2-4 0,-1 2-3 15,-1 2 4-15,1-1-6 0,-2 2-6 16,-2 0-2-16,1 2 2 0,0-1-10 0,-2 1-22 15,0 2-19-15,-1-1-6 0,2 0 0 16,-6 2 4-16,4-1 9 0,-3 2 9 16,-1 0 0-16,1-1 2 0,-1 2-7 0,-1-2-11 15,-1 1-11-15,2 0-8 0,1-2-2 16,-2 1 1-16,0-1 1 0,2 1-1 0,-1-2 0 16,0 1-2-16,0-2-5 0,-1 1-4 15,3 0-5-15,-3-2-1 0,-1 1-3 16,2 1-3-16,-1-2-3 0,-1 1-1 0,1-1-2 15,0 1-4-15,0-1 1 0,-2 1 0 16,1-2-2-16,1 0 3 0,-2 1 0 0,2-1 1 16,0 2 2-16,0-1-2 0,-1 2 2 15,2-1-1-15,0 1 2 0,-2-2 0 0,1 2 3 16,1 0 5-16,2 0 2 0,-5-1 3 16,5 1 2-16,-1 0 2 0,2-2 1 15,-2 2 2-15,1-3 6 0,1 2 8 0,0-1 5 16,-2 1 5-16,3-1 2 0,-2-1-3 15,2 0-7-15,-2 0-7 0,1-1-8 0,-2 1-9 16,3 0-3-16,-2-2-4 0,2 2-2 16,-2-1 0-16,2 1 2 0,-2-2-1 15,2 2 0-15,-2 0 0 0,3 0 2 0,-2 0 0 16,0 0 0-16,0-1 0 0,0 0 3 16,1 2-1-16,0-2 3 0,-2 2 1 0,2-3 0 15,-2 4 0-15,3-4-2 0,1 4-1 16,-4-2-6-16,5 1-2 0,-2-1-1 15,1 0-5-15,-1-1 0 0,0 1 0 0,0-2 3 16,1 2 1-16,1-1 0 0,0 0 7 16,-2 0-1-16,2 0-2 0,-1-1-1 0,0 1 3 15,1-1-1-15,0 1-3 0,3-1 0 16,-3 1 0-16,0-2-1 0,3 1-5 16,-3 1 0-16,2-1 3 0,-1-1-2 0,2 2 3 15,-1-1-1-15,-2-1-3 0,3 2 4 16,-2-1 1-16,1 1 4 0,-1-1 5 0,2 1 4 15,-2-2 4-15,3 1-2 0,-1-2-1 16,0 1-3-16,1 0-6 0,0 0-2 0,-1 0-3 16,0-2-1-16,2 4-1 0,1-2 0 15,-3 0 0-15,2 1-4 0,0-1 3 0,-2 0-1 16,0 2-1-16,2-1 3 0,-3 0 2 16,5 0 0-16,-5 0-1 0,4 1 1 15,-2-2 0-15,1 0 0 0,-2 1 0 0,2-1 0 16,1 0 3-16,0 0 2 0,-1 0 2 15,-2 0-6-15,4 0 3 0,-3-1 1 0,2 1-3 16,0-2-2-16,1 1 1 0,-2 1 2 16,1-3 1-16,0 1-2 0,0 2 2 15,0-3 5-15,1 2 5 0,-2-1 1 0,1 2 2 16,0-3 0-16,0 2-1 0,0-1-2 0,1 0-5 16,-4 1-2-16,3 0-2 0,-3-1-1 15,2 2 0-15,-1-3-1 0,0 2 0 16,2-1 1-16,-1-1-2 0,2 0 2 15,-1 2-1-15,1-4 2 0,-1 2-1 0,1-1-1 16,2-1-2-16,-1 2-1 0,1-3 0 0,0 2-4 16,1-1-1-16,-1 0 0 0,1-1 2 15,1 0 0-15,-2 0 2 0,2 0-1 16,0 0 1-16,0 0 1 0,0 0 3 0,0 0 1 16,0 0 2-16,0 0 4 0,0-1 0 15,0 0 2-15,0 1-3 0,0-2 1 0,0 2-3 16,0 0-3-16,2-1-2 0,-1-1-3 15,2-1-7-15,1-3-8 0,-1-1-11 16,3-2-17-16,2-2-29 0,-2 1-32 0,-1-1-28 16,2-1-32-16,-1-1-27 0,1-2-7 15,-2 1 11-15,0-1 16 0,0-2 21 16,0 1 22-16,0 0 18 0,1-1 13 0,-3 1 14 16,0-1 15-16,0 1 10 0,0 0 17 0,-3 2 21 15,2-1 11-15,0 1 6 0,-1 2 4 16,-1 0 6-16,0 2 4 0,2 1-1 0,-2 0 5 15,1 3 1-15,-1 0 0 0,0 1-6 16,0 1-5-16,0 1-1 0,0 0-7 16,0 1-5-16,0 1-3 0,0 1-1 0,0 0-4 15,0 0-2-15,0 0-1 0,0 0 3 16,0 0-3-16,0 3 2 0,0-2 4 0,0 2 0 16,0 3 0-16,-1 0 3 0,1 2 3 15,-2-1 1-15,1 2 0 0,-1 2 5 16,-1-1 1-16,0 2 0 0,-1 0 1 0,0 0 4 15,0 2 3-15,-2-1 4 0,0-1 6 16,1 0 1-16,0 1 2 0,0 0 5 0,-2-1 4 16,2-1-3-16,0 2-1 0,1-3-3 15,-1 1-1-15,1-1-7 0,-3 1-6 0,4-1-3 16,-2-1-3-16,3 2 0 0,-1-4 1 16,1 1 0-16,-1-2-2 0,3 0-1 15,-1 0-1-15,-1 0-2 0,0-3 1 16,2 1-1-16,0-1 1 0,-1 0-2 0,1-1 2 15,0 1-1-15,0-2-3 0,0 1 1 16,0-1-1-16,0-1 0 0,0 0-1 0,0 2 4 16,0-2 1-16,0 0-2 0,0 0 4 15,0 0 6-15,0 0 4 0,1 0 6 0,-1 0 10 16,4 0 16-16,0 0 22 0,3 0 16 16,5 0 5-16,0 0 2 0,-1 0-7 15,4 1-12-15,1-1-24 0,2 0-15 0,-1 3-11 16,2-3-9-16,-2 0-2 0,1 0-7 15,1 2 0-15,-3-2-4 0,1 0 2 0,-3 1 1 16,-1-1-2-16,-2 0-1 0,-3 0 3 16,1 0-4-16,-1 0 0 0,-3 0-3 15,0 0 1-15,-2 0 0 0,0 0-2 0,2 0 2 16,-5 0 0-16,1 0 5 0,-1 0-3 16,0 0 0-16,0 0-1 0,0 0 0 0,0 0-3 15,0 0-2-15,0 0-1 0,0 0-2 0,0 0-10 16,0 0-34-16,0-1-51 0,0 1-66 15,0-2-76-15,2-1-91 0,-1 0-143 16,4-3-124-16,-2-3-71 0,4-1 1 0,-1-1 43 16,5-2 75-16,-3-4 144 0</inkml:trace>
  <inkml:trace contextRef="#ctx0" brushRef="#br1" timeOffset="210971.63">15719 2731 2 0,'0'1'169'0,"-2"1"11"16,2-2-34-16,-1 0-33 0,-1 0-12 16,2 0 1-16,0 0 4 0,0 0 6 0,0 0-1 15,0 0-7-15,0 0-6 0,0 0-12 16,0 0-6-16,0 0-6 0,0 0 3 0,0 0 7 15,0 0 8-15,0 0 3 0,0 0 2 16,0-2 3-16,0 1 0 0,0 1-1 0,0 0-5 16,2 0-2-16,-1-1-1 0,-1 1-7 15,2-2-1-15,4 2-5 0,-3-3-3 0,4 3-9 16,-1-1-6-16,4-1-10 0,0 2-14 16,3-1-9-16,0-1-12 0,1 1-6 15,3 1-3-15,-2-2-2 0,3 0-1 0,0 2 2 16,4-1-3-16,5 1 1 0,0 0-1 15,3 0-2-15,0 0 0 0,3 0-1 16,2 0 1-16,1 0 3 0,1 0 4 0,4 0 5 16,-2 1 10-16,1-1 5 0,2 2 6 15,-2 0 2-15,1-2 2 0,-1 1 1 0,2 1-6 16,-4-2-5-16,2 1-6 0,-1 1-4 16,-4-2-4-16,2 1 0 0,-4-1 0 0,0 2 3 15,-1-1 4-15,-2-1 4 0,-2 0 5 16,1 0 8-16,-6 0 12 0,0 0 6 15,-3 0 10-15,-3 0 5 0,-1 0 7 0,-3-1 1 16,-4 1 2-16,-1-2-1 0,-1 2-3 16,0 0-4-16,-4 0-6 0,1 0-13 0,-3-1-17 15,-1 1-10-15,2 0-11 0,-2 0-11 16,0 0-8-16,0 0-5 0,0 0-5 0,-2 0-6 16,2 0-40-16,-3 0-58 0,0 0-67 15,-3 0-90-15,0 0-151 0,-1 0-164 16,-1 0-67-16,2 0 6 0,-3 0 37 0,2-2 77 15,2 1 148-15</inkml:trace>
  <inkml:trace contextRef="#ctx0" brushRef="#br1" timeOffset="211978.84">17361 2553 154 0,'-1'0'239'15,"-1"0"17"-15,1-2-53 0,-4 2-58 0,5 0-39 16,-1 0-28-16,-1 0-18 0,1 0-6 15,-1 2 36-15,0-1 20 0,-1 5 20 0,-2 2 31 16,2 1 33-16,-2 3 13 0,-1 1-21 16,1 2-13-16,-1 3-4 0,1 3-14 15,-3 2-24-15,1 1-17 0,-3 1-23 0,4 4-14 16,-2-2-18-16,-2 0-20 0,6 0-12 16,-3-2-5-16,4 1-1 0,1-2-2 15,-1-3-3-15,1-2 1 0,2-2-4 0,0-2-1 16,-1-2-4-16,1-2 0 0,0-2 0 15,0-2 3-15,0-2 20 0,0-1 36 0,0-1 30 16,1-3 11-16,-1 0 9 0,5-1-5 16,-1-5-15-16,0 0-38 0,3-2-30 0,0-2-13 15,0-4-9-15,-1 2-3 0,1-4-4 0,-1 1 0 16,2-3 5-16,-2-2 0 0,0-1-3 16,1 0-2-16,-2-2 1 0,2 0-2 15,-2-1-2-15,1 0-4 0,-1-2 1 0,0 1 1 16,3 1-3-16,-4-2-1 0,1 4 2 15,0-1 2-15,2 1 0 0,-4 4 4 16,3 0 1-16,-2 3 0 0,0 1 0 0,-1 4 0 16,-1 1-2-16,-1 3-2 0,2 1 2 15,2 4-4-15,-2 1 0 0,5 1-1 0,-2 5 4 16,-1 2 0-16,3 2-4 0,3 4 4 16,-1 0 1-16,1 3 3 0,1 4 1 0,1 0-1 15,4 2 6-15,-2 2 0 0,3 2-2 16,0 0-3-16,3 2 1 0,-3-2 1 15,2 1-4-15,-2 1 5 0,0-3-1 0,1 2 0 16,-2-3 0-16,-3 1 0 0,4-5 8 16,-7 0-6-16,0-2-3 0,1-2-2 0,-4-2-1 15,1-2 1-15,-5-1-7 0,4-3 2 16,-3-1 4-16,0-2 2 0,-4-1 1 16,1-1-7-16,-1-1-18 0,-1 0-34 0,0-2-49 15,0-1-49-15,-3 0-63 0,2-1-104 16,-4-2-97-16,-2-2-66 0,-5-1-57 0,-1 0-17 15,-2-1 26-15,0-2 90 0,-4 1 108 16</inkml:trace>
  <inkml:trace contextRef="#ctx0" brushRef="#br1" timeOffset="212220.27">17369 2968 118 0,'-6'0'302'16,"1"0"49"-16,4 0 40 0,1 0-58 15,0-1-36-15,0-1-16 0,4-1-16 0,1 0-9 16,3 0-25-16,0-1-30 0,5 1-35 16,-2-2-34-16,3 0-40 0,0 1-38 0,2 1-21 15,2-1-14-15,0 1-9 0,0-1-3 16,2 0-4-16,1 1 0 0,0 2-4 16,1-1-1-16,1 1-3 0,-1-1-11 0,-1 2-31 15,1 0-43-15,0 0-83 0,-2 0-117 16,-2 0-116-16,3 0-108 0,-7-1-31 15,3 1 10-15,-2-2 67 0,0 1 107 0</inkml:trace>
  <inkml:trace contextRef="#ctx0" brushRef="#br1" timeOffset="212761.81">18321 2778 199 0,'0'-2'256'0,"-1"1"10"0,-1-3-42 0,-1 2-77 15,0 0-37-15,-5 1 2 0,0-1 14 16,-2 1 20-16,1-1 15 0,-2 1-3 0,-2 1-17 16,2 0-28-16,-1 0-22 0,-6 0-14 15,6 0-8-15,-6 1-2 0,4 1-2 16,-2-1 0-16,2 2-10 0,1 0-12 0,-1 0-11 15,4 2-11-15,0-2-7 0,2 1-6 16,1 0-2-16,2 3 0 0,2-3-3 16,3 2 2-16,0-1 2 0,2 1-1 0,3 0 0 15,1 3-3-15,4-3 1 0,2 2-2 16,1 2-3-16,2-2-1 0,0 2 2 0,2-2 1 16,-1 2 1-16,1-2 0 0,-1 2 2 15,2 0 3-15,-4-1 0 0,2 0 6 16,-4 2 10-16,2-1 7 0,-2-1 9 0,0 2 4 15,-4-1-1-15,0 1 2 0,-1-2-4 16,-3 0 4-16,-2 0 8 0,-2 1 13 0,-2-1 13 16,-1-1 5-16,-3 1 2 0,-4-2-6 15,-1-2-13-15,0 1-14 0,-3 0-11 0,-2-2-7 16,0-1-5-16,-3 0-3 0,2 0-4 16,1-1-6-16,-1-1-4 0,2 1-1 15,3-1-4-15,-1-1-4 0,5 3-4 0,2-3-1 16,-2 0-2-16,3 0-13 0,0 0-27 15,2 0-29-15,2 0-33 0,1 0-43 0,1-2-90 16,2 1-113-16,2 0-84 0,0-2-84 16,4 0-26-16,-2 0 11 0,1-2 73 15,1-1 114-15</inkml:trace>
  <inkml:trace contextRef="#ctx0" brushRef="#br1" timeOffset="213282.5">18673 2857 144 0,'10'-4'339'0,"-3"-1"57"0,-1-1 50 16,-3 2-57-16,1-2-80 0,-4 3-58 16,-4-2-47-16,-1 1-50 0,-3 1-48 15,-4-2-37-15,-2 2-28 0,-4 0-18 0,1 3-10 16,0-1-7-16,-3-1-5 0,3 2-1 15,-2 0 2-15,2 2-2 0,0 0-1 0,0 2 1 16,2-1-1-16,2 1 0 0,-1 1 0 16,4-1 1-16,4 2 2 0,0 0-2 15,2 0 0-15,2 2 1 0,2-1-1 0,4 2 2 16,1 0 0-16,1 0 0 0,5 0 0 16,2 2 2-16,1-1-1 0,3 2 0 0,1-2 1 15,2 3 5-15,2-1 5 0,-1-1 6 16,5 2 6-16,-4-1 4 0,1 0 0 0,-2 1-3 15,-2-1-4-15,0-1-7 0,-3-1-3 16,-1 1-5-16,-2 1-1 0,-3-4-2 0,0 2-2 16,-5 0 2-16,0-2 3 0,-5-1 18 15,0 1 17-15,-1-1 18 0,-6-1 17 16,-2-1 16-16,-2 1 16 0,-4-3-11 0,-2 0-9 16,-2-1-12-16,-2 0-12 0,-1-2-18 15,0 0-17-15,0 0-9 0,2 0-10 0,-1 0-6 16,5 0-4-16,1 0-2 0,2-2 0 15,0 2-5-15,5-1-4 0,3 1-25 16,1 0-37-16,0 0-43 0,4 0-50 0,0 0-96 16,4-1-120-16,2-1-94 0,2 2-72 15,3-1-17-15,0-2 19 0,6 1 82 0,1-1 117 16</inkml:trace>
  <inkml:trace contextRef="#ctx0" brushRef="#br1" timeOffset="213725.39">19000 2959 196 0,'0'-6'338'0,"-2"3"38"16,0-1 25-16,2 1-89 0,-1-1-70 15,-1 3-49-15,2-2-34 0,0 3-30 16,-2-1-25-16,2 1-25 0,-1 1-23 0,-1 2-22 15,2 2-12-15,-4 1-7 0,4 1 5 16,-2 2 3-16,2 1 6 0,0 3 10 0,0-1 4 16,2 2 3-16,2 2-5 0,-1-1-4 15,2 1-8-15,0 1-11 0,3-1-8 0,1 1-3 16,-1-4-2-16,2 2-5 0,1-1-2 16,2-1 1-16,-4-4 1 0,5 2 2 15,-3-4-1-15,1 0 4 0,0 0 6 0,-1-4 22 16,3 0 30-16,-2-3 34 0,-1 0 21 15,-1-2 34-15,-1-2 27 0,-1-1-4 0,-4-4-10 16,4 2-15-16,-5-5-4 0,2 1-26 16,-3-2-19-16,-1-2-13 0,-1 0-18 0,2-2-16 15,-2-1-16-15,0 2-11 0,0-1-13 16,0 1-5-16,0 1-5 0,-2 1-4 16,2 2-3-16,0 2-3 0,0-1 1 0,0 4-8 15,0 1-29-15,0 1-59 0,0 1-67 16,0 1-66-16,0 0-80 0,0 1-136 0,0 1-129 15,0 1-60-15,2 0 4 0,-1 0 35 16,1 0 64-16,0-2 131 0</inkml:trace>
  <inkml:trace contextRef="#ctx0" brushRef="#br1" timeOffset="-214223.3">19512 3016 200 0,'-6'0'250'0,"3"-3"13"0,-2 0-53 0,1 2-62 16,1-1-28-16,-2 1 10 0,2-1 24 16,2 1 25-16,1 1 17 0,-2-2-2 0,-1 1-23 15,3 1-35-15,0 0-43 0,0 0-33 16,0 1-30-16,0 1-16 0,-1 2-7 15,1 2-4-15,0 0 1 0,0 3-2 0,0 2 13 16,0 0 23-16,0 3 14 0,0 1 16 16,0-1 11-16,0 2 3 0,0-1-1 15,0 0-19-15,0 0-2 0,0-1-14 0,1 0-6 16,-1 0-3-16,0-2-5 0,3-1-2 16,-3-1-9-16,2-2-6 0,-2 1-4 0,0-5-1 15,0 2 0-15,0-1-1 0,0-2 22 16,0 0 34-16,0-3 49 0,0 1 47 15,0-1 38-15,0 0 20 0,0-1-15 0,0-2-26 16,1-2-45-16,-1-2-47 0,3-1-40 16,-3-1-21-16,5-1-12 0,-2-1-7 0,1-1-5 15,1 0-2-15,-1-3 0 0,4 2-3 16,-2-1-3-16,1-1-3 0,2-1-3 0,0 1 1 16,0 1 1-16,0 1 4 0,0 1 2 15,-1-1-1-15,0 5 3 0,0 0 0 0,2 1 0 16,-6 1-6-16,4 3 0 0,-3-2 2 15,0 2-3-15,3 2-1 0,-2 2 1 0,0 1 3 16,3 2-1-16,0 1 2 0,-3 1 1 16,2 3-2-16,0 1 1 0,1 4-1 0,-1 1 0 15,0-1 2-15,0 3 3 0,1 0 2 16,0 1 1-16,-3 0 2 0,0-2 0 16,3 2-2-16,-2-1-1 0,-1-2 2 0,-1-1-3 15,0-3 0-15,1 1 1 0,-3-3 3 16,0 0 0-16,-1-3 1 0,0-1-1 0,-2-1 3 15,1 1 2-15,-1-4 1 0,0 1 3 16,0-2 0-16,0 0 0 0,0-2-1 16,0-1-2-16,0-3-5 0,0 2-4 0,0-4-2 15,0-1 1-15,0 0-2 0,0-1-1 16,2-1 2-16,-1-2 2 0,1-1-3 0,0 0 2 16,-1 0 1-16,4-1 2 0,-2 0-4 15,2 1 0-15,-1 1 2 0,1-1-3 0,0 2 0 16,-2 3-3-16,2 0 2 0,1 3-4 15,-1 0-3-15,0 0 2 0,-1 3-5 0,1 2 2 16,0 1 3-16,3 0 0 0,-2 1 2 16,0 2-1-16,3 3 2 0,-3 2 0 15,3 2-1-15,-1 1 1 0,0 2 4 0,0 1 4 16,0-1-2-16,0 4 0 0,0-2 4 16,-1 1 0-16,1 1-2 0,0-2-2 0,-1 1 0 15,-1-2 1-15,2 1-5 0,-2-3 4 16,-1-2 0-16,0 1 0 0,0-4 0 0,1 2 4 15,-2-4-1-15,0 1-38 0,0-1-44 16,-2 2-47-16,3-4-47 0,0 1-47 0,1-1-45 16,0 0-45-16,0-3-64 0,3 2-56 15,-5-2-47-15,5 0-45 0,-4-2-1 16,3-1 56-16,-3-1 96 0</inkml:trace>
  <inkml:trace contextRef="#ctx0" brushRef="#br1" timeOffset="-213873.01">20196 3150 2 0,'-1'1'306'15,"-1"1"41"-15,2-2 21 0,-1 0-36 16,1 0-93-16,0 1-67 0,-2 1-34 0,2 1-13 15,-2 2 12-15,2 0 19 0,2 3 20 16,-2-1 1-16,2 2-3 0,-1 3-11 16,2 0-22-16,1 0-21 0,-1 2-20 0,2-1-25 15,-1 1-23-15,0-1-12 0,2 1-12 16,-2-2-9-16,3 1-3 0,-2-1-3 0,0-1-3 16,-1-1-3-16,2-1-3 0,1-1 2 15,-4-2-2-15,2-2 1 0,0 2-2 0,-2-1 3 16,0-2 0-16,1 0-2 0,-1-2-26 15,1 1-38-15,-1-2-47 0,0-3-100 16,0 0-120-16,1-2-115 0,-3-2-90 0,-1-2-23 16,-1 0 14-16,1-2 82 0,-4-1 110 15</inkml:trace>
  <inkml:trace contextRef="#ctx0" brushRef="#br1" timeOffset="-213658.84">20170 2899 337 0,'-4'-9'412'0,"3"0"44"15,-1 0 1-15,2 1-108 0,0 1-87 16,0 3-75-16,0-3-67 0,0 3-41 0,0 1-29 16,0 0-20-16,0 2-9 0,2 1-13 15,3 0-14-15,-2 0-63 0,2 3-106 16,-1 1-126-16,4 0-111 0,-2 3-56 0,2-3-22 15,2 2 43-15,1 0 96 0</inkml:trace>
  <inkml:trace contextRef="#ctx0" brushRef="#br1" timeOffset="-213058.39">20471 3148 222 0,'0'6'273'0,"0"-1"14"16,0-1-18-16,2 1-39 0,0-1-14 0,3 1 9 16,-4 0 20-16,4 0 18 0,0 1-8 15,1 0-37-15,-2 0-47 0,3 2-46 16,-1-1-37-16,-1 1-29 0,3 2-23 0,-4 1-18 16,1 1-6-16,-1-2-5 0,0 2-3 15,0-1-3-15,-3 1 2 0,2-2 1 0,-3 1-2 16,2-2-1-16,-2-2 0 0,0 2 2 15,0-4-3-15,0 1 0 0,0 0 1 16,0-2-1-16,2 1 2 0,0-1 1 0,-2-1 1 16,0-1 3-16,0-1 1 0,2 0 5 15,-2-1 14-15,2 0 12 0,-2-1 9 16,1 0 8-16,1-2 6 0,-1 0 0 0,3-3-16 16,0 0-14-16,0-2-11 0,0-1-8 15,-2-3-11-15,6 0-4 0,-5 2-3 0,3-4-1 16,-3 1 1-16,2 1-3 0,0-2 3 15,-2 1-2-15,3 0 3 0,-3 3 1 0,2 0 0 16,-2 1 1-16,1-2 2 0,1 5 2 16,-4 0-4-16,2 0 1 0,2 2 0 15,-4 1-3-15,2-2-3 0,-1 2 3 0,0 1 0 16,1 2 2-16,0 0 0 0,4 0 1 16,-3 2 3-16,2 1 0 0,2 0 0 15,-1 3 2-15,1 0 2 0,2 0 4 0,-1 2 4 16,0 2 3-16,0 1 3 0,1-1 3 15,-2 2 0-15,0 0 0 0,1 0-2 0,-1 2-1 16,-1-1-2-16,-1 1-3 0,2-1-4 16,-4 0-4-16,1 0-3 0,-2-1 0 0,-1 0-3 15,-2-2-3-15,2 0 1 0,-2 0-18 16,0 0-42-16,0-4-43 0,0 0-61 16,0 0-108-16,0-1-119 0,0-1-96 0,0-1-56 15,1-1-9-15,1-2 35 0,1 0 93 16</inkml:trace>
  <inkml:trace contextRef="#ctx0" brushRef="#br1" timeOffset="-212471.86">21093 3294 37 0,'3'-6'275'0,"0"-3"52"0,-1 1 59 15,-2 1-25-15,0-1-52 0,-2 1-33 0,1 1-14 16,-2-2-32-16,-4 1-42 0,2 1-44 15,-4 0-36-15,1 1-30 0,-3 1-27 16,-1 1-20-16,-1 3-17 0,-3 0-6 0,2 0-3 16,-2 4-1-16,2 2 0 0,0 2 0 15,2 2-1-15,1 1 0 0,0 2 1 0,5 2-1 16,1 0-2-16,0 2 0 0,5-1 0 16,0-1 0-16,2 0 0 0,1-1-1 0,4-2 0 15,1-2 0-15,-1 1 0 0,4-2-1 16,-1-2-3-16,4-2-1 0,-3-2 3 0,5-2-1 15,-3-1 1-15,-1-1 0 0,-1-2 2 16,1-3 2-16,-2 0 2 0,2 0 0 16,-4-2 4-16,-2-2 20 0,1 1 17 0,-2-2 3 15,-1-1 3-15,-1 3 7 0,-2-3 2 16,-1 3-18-16,0 0-11 0,0 2 4 0,0-1 8 16,0 2 3-16,0 2 4 0,0-1 1 15,0 2-1-15,0 0-13 0,0 2-13 16,0-1-13-16,0 2-4 0,0 0-7 0,0 2-5 15,0 0 4-15,2 5 3 0,0-1 1 16,-1 3 0-16,2 1 7 0,2 2 5 0,-1 1 2 16,1 3 12-16,0 2 24 0,2 0 18 15,-1 1 10-15,2 3 1 0,-4 0-2 16,1 0-8-16,2-1-24 0,-6 2-20 0,-1-4-16 16,0 2-2-16,-1-3-2 0,-4 0-1 15,-2-1 1-15,-1-1 3 0,-2-2 2 0,-3-4-4 16,-1 2 3-16,-1-3-4 0,-2-1-3 15,3-2-4-15,-5-2 2 0,1 0-3 0,1 0-18 16,-2-1-61-16,2-3-69 0,-1 1-67 16,1-2-133-16,0-1-160 0,2-1-132 15,0-1-20-15,2-1 27 0,0-1 47 0,2-3 120 16</inkml:trace>
  <inkml:trace contextRef="#ctx0" brushRef="#br1" timeOffset="-211187.3">21621 2959 57 0,'-5'-9'254'0,"2"-2"40"16,0 1 32-16,0 0-78 0,-2 1-22 16,4-2 0-16,-1 2-1 0,1 0 0 0,-1 2 6 15,0-1 9-15,2 2-10 0,-1 0-12 16,1 2-22-16,-2-1-32 0,2 1-31 15,0 2-40-15,0 1-35 0,0-1-27 0,0 1-19 16,0 1-12-16,0 3-5 0,0 0 0 16,2 2 1-16,-2 6 0 0,1 1 4 0,3 5 2 15,0 2-1-15,2 2 2 0,-1 3 1 16,1 3 0-16,-1 2-3 0,2 1 2 16,0 1 4-16,0-1 0 0,1 2 0 0,-2-4 0 15,2 1 2-15,-2-2 4 0,-1-2-5 16,0-1-1-16,-2-1-3 0,0-4 0 0,0-1 1 15,-3-1-5-15,2-2 1 0,0-2 2 16,-2-2 1-16,0-2 0 0,0-3-1 0,0 0 1 16,0-2 2-16,0-1 15 0,0 0 31 15,0-1 28-15,0-1 30 0,0-1 21 16,0 0 7-16,-2-1-8 0,0-4-25 0,2 2-31 16,-1-3-28-16,-1-2-21 0,2 1-13 15,0-3-7-15,0-1-4 0,0-1-4 0,3 2-4 16,1-4-1-16,0 3-1 0,2 0 0 15,2 0-3-15,4 2 1 0,-2 1 2 0,6 3-1 16,2 2 2-16,2 1 1 0,3 4 0 16,0 1 3-16,2 1-1 0,0 4 0 0,-4-1-4 15,1 2 0-15,0 2 2 0,-5 1-3 16,0 1 1-16,-3-1 3 0,-2 3 1 0,0-1-2 16,-6-1 0-16,-1-1-1 0,-2-1 3 15,-3 1-2-15,-5-2 0 0,1 0 2 16,-4 0-1-16,-4-3 4 0,-2 1-1 0,-2-4 0 15,-1 1-1-15,-3-1 1 0,0-1 1 16,-3-1 1-16,-1-2 1 0,3 0 0 0,1 0 1 16,0-2-1-16,3 2-4 0,0 0-28 15,6-2-36-15,-1 2-41 0,4-1-49 16,3 1-36-16,2 0-51 0,3-3-87 0,4 3-84 16,3-1-65-16,5 1-60 0,4 0-17 15,5 0 22-15,2 0 96 0,1-2 114 16</inkml:trace>
  <inkml:trace contextRef="#ctx0" brushRef="#br1" timeOffset="-210125.04">22383 3414 74 0,'10'-11'217'0,"-4"2"19"0,-3-1-27 16,-1 1-75-16,-4-2-41 0,1 2-12 15,-4 2 0-15,0-1 3 0,-3 2 13 0,-3 0 13 16,2 2 7-16,-3-1-5 0,0 4-14 15,-1-1-12-15,4 4-17 0,-5-1-13 0,2 5-9 16,0 0-10-16,2 2-7 0,2 1-9 16,2 1-2-16,0 1-3 0,1 1-3 15,4 0-1-15,1-2 0 0,0 2 0 0,1 0-3 16,2-1 0-16,5-1 1 0,-2-1-1 16,2 2 0-16,4-4-2 0,0 0 2 0,-1 0-2 15,3-3 2-15,1 1-2 0,-1-1 0 16,-2-1 0-16,1-1-2 0,0-2-1 0,0 0-2 15,-3-2 11-15,2-1 8 0,-4-1 3 16,2-1 4-16,-3-1 3 0,-1 0-2 0,-1-1-9 16,0-1-5-16,0-1 6 0,-3 5 2 15,2-2 2-15,-4 0-1 0,1 3-1 16,-1 0-5-16,2 3-7 0,-2 0-9 0,0 3-2 16,1 0 0-16,-1 3 1 0,0 1-1 15,2 2 0-15,0 2 2 0,-2-1 1 0,1 1 0 16,2 1 2-16,2-1 1 0,0 2-2 15,1-3 0-15,-1-1 1 0,0 0-1 16,1-3 0-16,0 0-2 0,2 0 3 0,0-3-1 16,0-1-1-16,0-2 0 0,3-2-2 15,-2-1 0-15,1-1 0 0,2-1 1 0,-2-2-2 16,1-2 0-16,2-2 1 0,-4 1 0 16,5-3 0-16,1 2 1 0,0-3 3 0,5-1 7 15,-3 3 8-15,1-3 8 0,2 3 11 16,0 0 9-16,0 2 0 0,0 2-1 15,2 2 0-15,-3 2-3 0,2 2-9 0,-4 2-7 16,2 2 0-16,0 2-7 0,-5 2-5 16,3 2-4-16,-5-1-1 0,2 4-1 0,-6 1-3 15,0 1-1-15,-2 4-1 0,-1-2 0 16,-1 1-3-16,-4 1-1 0,0-1 2 16,0 2-1-16,-4-3 0 0,-1 0-2 0,0 0 0 15,-3-3 1-15,-1-1 0 0,-4-1 1 16,0-2 1-16,0-1 0 0,-4-2-1 0,0-2-3 15,1 0 1-15,-1-2 0 0,3-1 1 16,-4 0 0-16,5 0 2 0,0 0 4 16,1-1-7-16,3-1 0 0,0 1 0 0,2 1 1 15,2 0 1-15,4 0-1 0,-1 0 3 16,2 3 1-16,0-2-1 0,2-1 3 0,2 2 1 16,5-2 8-16,1 1 13 0,2-1 15 15,2 3 10-15,3-1 7 0,0-1 5 16,3 1-1-16,-2-2-9 0,6 0-11 0,-1 0-6 15,2 0-3-15,-2-2 10 0,4 1 13 16,0-4 7-16,-1 2 7 0,2-3 2 0,-1 0 1 16,0-1-17-16,0-2-19 0,-2-2-13 15,-3 0-8-15,-5 0-7 0,2-1-7 0,-4-2-5 16,-1 1 1-16,-6-2-4 0,0 0-3 16,-7-1-5-16,3 3-2 0,-4 0 0 15,-4 2-8-15,-1 1-2 0,1 1-1 0,-4 3 3 16,-2 0-1-16,-1 3 2 0,-2-1 6 15,1 4 3-15,1 4 8 0,-3-1 3 0,3 3 1 16,-1 2 2-16,2 2 2 0,2 0 0 16,-1 2-4-16,5 2 0 0,-4-1 4 15,7 2-1-15,1 0-1 0,0-1 3 0,0 1 0 16,4 0 2-16,1-2-3 0,1 1 2 16,1-2 2-16,1-2-2 0,4 1 1 0,-1-1-1 15,2 1-9-15,3-4-38 0,-2 2-54 16,3-3-54-16,2 1-65 0,0-2-99 15,3 0-104-15,2-2-62 0,-2 0-45 0,4-1-21 16,0 0 24-16,1-5 77 0,2 3 102 16</inkml:trace>
  <inkml:trace contextRef="#ctx0" brushRef="#br1" timeOffset="-209580.25">23808 3643 180 0,'13'-6'368'0,"-1"-1"36"15,-2 1 24-15,-2 0-65 0,-2 0-68 0,-3 1-67 16,-2-1-41-16,1 2-15 0,-2-1-12 15,-2 2-30-15,-2 0-31 0,-6 0-26 16,2 2-19-16,-4-1-17 0,-6 2-9 0,-2 2-4 16,1-1 0-16,-5 2-1 0,1 2-2 15,-3 1-1-15,1 3-6 0,-1-1-2 0,0 3-3 16,0 1-5-16,1 0-2 0,6 2-1 16,0-1 4-16,5 2-2 0,0-1-2 15,4-1 2-15,2 1 1 0,2-1 1 0,4-1-4 16,2-1 3-16,2-1-1 0,1-1 0 15,6-1 0-15,3-1 2 0,0-1 2 0,2 0-4 16,4-3 1-16,-2 0 1 0,1-3 1 16,1 0-3-16,0-4 0 0,0 1 2 0,-1-3-2 15,2-1 2-15,-3-1-4 0,0-2 2 16,-5-3-1-16,0 0 0 0,-2-4 0 16,-1-1-3-16,-1-3-1 0,-4 0-3 0,-1-1-2 15,-2-1-3-15,-2-2-1 0,-1 1 0 16,-2-2-2-16,-2-1-3 0,3 2-2 0,-5-2-3 15,2 1 1-15,-1 1 0 0,0 1 4 16,0 1 2-16,0 2 7 0,0 2 4 16,2-1 1-16,-2 4 0 0,4 1 2 0,-1 1 0 15,2 4 0-15,-1-1 1 0,3 4-2 16,-1 1 1-16,2 1 0 0,0 1-2 0,0 2-3 16,0 2-2-16,3 2 7 0,1 3 0 15,0 5 12-15,1 0 20 0,2 4 17 16,-1 4 19-16,0 1 16 0,0 5 8 0,-1-1-2 15,0 2-18-15,1 2-7 0,-3 0-17 16,0 0-13-16,1 0-8 0,-4 0-7 0,1-1-1 16,-1-2-7-16,0 0-2 0,0-2-12 15,0 1-54-15,0-5-69 0,-1-2-133 16,1-1-157-16,-2-3-150 0,0-2-74 0,-2-3 8 16,2-1 46-16,-2-5 120 0</inkml:trace>
  <inkml:trace contextRef="#ctx0" brushRef="#br1" timeOffset="-207993.97">24761 3532 245 0,'3'-1'307'0,"-3"-2"17"15,2 0-18-15,0 0-70 0,-2-1-39 16,0 3-6-16,0-2 10 0,0 0 16 0,0 0 9 16,0 2-8-16,0-2-28 0,0 1-35 15,0 0-35-15,0 1-30 0,-2 0-28 16,2 1-25-16,-2 0-17 0,1 0-9 0,-1 0-5 16,-3 0-5-16,0 1-2 0,1 0 1 15,-5 3 1-15,1 0-2 0,-4 2 0 0,2 2 2 16,-2 1 0-16,3 1 0 0,-5 1 1 15,2 2 0-15,2 2 1 0,0 2 3 16,0 0 2-16,2 1 3 0,2 2 1 0,2 0 3 16,0-1 2-16,1-1-2 0,3-2 3 15,0 0-1-15,0-1 3 0,3 0 0 0,1-4 1 16,0 2 3-16,4-4 4 0,-2 0 7 16,2 0 8-16,0-3 11 0,2-2 15 15,-2 1 22-15,3-1 14 0,1-2 3 0,-1-2 9 16,1 0 15-16,0-2 6 0,-1-2-9 15,-1-1-4-15,1-1 10 0,-2-3-9 0,-1-1-18 16,0-2-19-16,-2-2-13 0,-1-1-14 16,-2-1-25-16,1-1-13 0,-3-1-11 15,-1-1-10-15,-1 1-3 0,-1-2-4 0,-3 1 0 16,0 1 0-16,0 1 1 0,-2 2-2 16,1 0-1-16,-2 2-2 0,-1 1-3 0,2 1-8 15,-1 2-26-15,2 2-46 0,-1 1-62 16,1 1-62-16,1 2-58 0,1 0-49 0,0 3-30 15,4 0-33-15,0 0-34 0,0 2-35 16,4-1-45-16,0 4-31 0,4-1 8 16,0 1 56-16,3-2 84 0</inkml:trace>
  <inkml:trace contextRef="#ctx0" brushRef="#br1" timeOffset="-207551.07">24924 3585 119 0,'3'3'266'0,"-1"-2"11"15,1 2-12-15,-2 2-86 0,2-1-72 16,-1 2-12-16,0 1 15 0,-1 3 24 16,3 0 32-16,0 2 23 0,0 2 18 0,-1 1-23 15,3-1-29-15,-2 3-27 0,3-2-32 16,-1 3-24-16,1-1-21 0,0-2-14 16,0-2-9-16,-2-2-9 0,1 1-6 0,-1-3-5 15,1 0-1-15,0-2-3 0,1 1 1 16,1-2 0-16,-3-2 1 0,4-1 7 0,-5-1 14 15,3-2 17-15,-1 0 4 0,1-2 17 16,-1-2 11-16,-2-2-4 0,1-2-3 0,2-1-11 16,-2-1-2-16,-1-2-9 0,2-2-10 15,1-1 1-15,-2 0-7 0,-1 0 0 16,1-1 4-16,4-1 4 0,-2 1 15 0,-1 1 2 16,2 1 1-16,-1 2-1 0,2 2-5 15,-4 1-10-15,1 1-15 0,-1 2-11 16,0 2-9-16,1 0-4 0,-2 2-2 0,0 3-1 15,0 2 0-15,3 3 2 0,-1 3 8 16,3 3 6-16,-1 3 3 0,1 2 5 0,0 1 1 16,-1 1 1-16,1 2-4 0,-1 0-7 15,3 0-3-15,-3-1-4 0,0-2 0 16,0 0-3-16,0-2-1 0,-2-1-36 0,1-2-61 16,-3-2-73-16,2-2-139 0,-1-1-178 15,-2-4-140-15,1 1-40 0,-3-5 23 0,-1-2 50 16,0-2 125-16</inkml:trace>
  <inkml:trace contextRef="#ctx0" brushRef="#br1" timeOffset="-205863.13">25873 3259 30 0,'-2'-6'254'0,"2"2"21"16,-2-2 20-16,2 1-57 0,-1 1-35 0,-1 1-7 15,2 0 7-15,0-2 9 0,-1 4 5 16,1-2-20-16,0 3-36 0,0 0-47 16,-2 0-41-16,0 3-31 0,2 3-22 0,0 1 7 15,-1 4 13-15,1 4 22 0,-2 3 21 16,1 3 22-16,-1 1 15 0,-1 5-3 0,2 2-3 15,1 2-8-15,-3 1-3 0,3 1-2 16,0-2 2-16,0 2 1 0,3-3-4 0,-2 0-1 16,2-3-13-16,0 0-16 0,0-3-11 15,1-1-13-15,-3-2-11 0,1-2-9 16,-1-2-9-16,1-1-2 0,0-1-8 0,-2-3-2 16,0-1-1-16,0-1-6 0,0-2 3 15,0-1 1-15,0-1 3 0,0 0 0 0,0-1 0 16,0-1 2-16,0 1-6 0,0-4-39 15,0 1-57-15,-2-1-53 0,2 1-54 16,0-2-73-16,0-2-129 0,0 1-86 0,-2-4-77 16,2 1-22-16,0-2 11 0,2-3 53 15,1-2 119-15</inkml:trace>
  <inkml:trace contextRef="#ctx0" brushRef="#br1" timeOffset="-205297.1">26161 3600 105 0,'10'-8'283'0,"-2"1"25"0,0 1 33 16,3-2-64-16,-4 2-39 0,1 0-11 15,-2 0 6-15,2 2 9 0,-4 1-5 16,0 0-20-16,-1 1-37 0,-2-1-40 0,1 2-39 16,-2 1-34-16,0 0-30 0,0 1-21 15,-2 2-9-15,-2 2-5 0,-3-1-1 16,0 3-1-16,-1 1 3 0,-2 0 1 0,-2 1-3 15,0-2 1-15,0 4 0 0,-4-2 2 16,1 0-3-16,0 0 0 0,0 0 2 0,-2 0-4 16,4-2 2-16,0 1-2 0,0-2 2 15,0 0 0-15,2 0 2 0,1-2 3 16,1 2-3-16,1-1 1 0,2-2 0 0,1 0-1 16,-1 0-1-16,2-2-2 0,2 2 0 15,-2-2 1-15,1 1 2 0,3-2-1 0,-1 2 3 16,1-2 9-16,0 0 10 0,0 0 6 15,0 0 3-15,0 0 6 0,0 0-3 0,0 0-8 16,0 0-7-16,0 1-4 0,1 1 1 16,4 1 3-16,3 1 13 0,-2 2 12 15,4 0 13-15,2 2 21 0,-1 1 11 0,5 1 7 16,1 1-4-16,1 0-1 0,1 2-3 16,3-1-18-16,0-1-6 0,-1 2-7 0,2 0-7 15,-2-1-3-15,0-1-5 0,-3-1-5 16,0 1-3-16,-2-2-1 0,-2-2-3 15,-3-1-7-15,-1 0-5 0,0-1-5 0,-3-1-6 16,-1-1-5-16,-3-1 1 0,2 0-3 16,-3-2-1-16,-1 2-2 0,1-2-3 0,0 0-20 15,-2 0-45-15,0 0-47 0,0 0-45 16,0 0-51-16,0-2-49 0,0 0-45 16,0-1-56-16,0-2-48 0,0-1-43 0,0-1-23 15,0-1-23-15,2-1 10 0,0-1 69 16,3-2 83-16</inkml:trace>
  <inkml:trace contextRef="#ctx0" brushRef="#br1" timeOffset="-204816.04">26401 3777 98 0,'5'-8'245'16,"1"-1"37"-16,-2 3-19 0,1 0-34 15,-2 0-12-15,2 0 1 0,-1 2-8 0,-1-1-7 16,-2 2-9-16,4 0-17 0,-1 2-33 16,0 1-29-16,-3 0-30 0,4 1-22 0,-2 2-5 15,4 3 5-15,-1 2 13 0,0 1 9 16,-1 0 11-16,1 3 1 0,-1 1-12 15,0 1-15-15,-1 1-13 0,3 0-19 0,-4 0-16 16,2 0-9-16,0 0-6 0,-4 0-3 16,2-3-4-16,1 0 2 0,-2-2 1 0,-2 1-1 15,4-2-2-15,-4-2 1 0,1-1 1 16,-1 0 1-16,0-1-1 0,0-2 3 16,0-1 1-16,0 0 1 0,0 0 2 0,0-2-4 15,0-2 1-15,0 0-4 0,0-2-1 16,0 0-1-16,2-2-4 0,-2-2 4 0,1-1 1 15,-1-3 1-15,4 2-3 0,-3-2-1 16,4-2-1-16,0 0-2 0,0 0-2 16,2-1 0-16,0 1 3 0,1 2-1 0,0-1 0 15,2 1 2-15,0 3 1 0,1-2 1 16,2 4 1-16,-2 2 0 0,1 1 0 0,1 1 0 16,-2 0 0-16,2 1 0 0,-2 2-1 15,-1 2 0-15,0 1 2 0,2 1-1 16,-4 2 1-16,1 2 3 0,-1 0 3 0,-2 3 0 15,1 1 1-15,0 0 4 0,0 3-1 16,-3-1 0-16,1 1-4 0,-1-2 0 0,-1 2 0 16,-2-1-1-16,-1-1-2 0,3-1-1 0,-3-1-2 15,0-1 2-15,-3 2-3 0,3-1-35 16,-1-2-51-16,1-2-84 0,-3-2-118 16,1 1-117-16,0-2-127 0,1-1-32 0,-3-2 14 15,3 1 65-15,1-2 108 0</inkml:trace>
  <inkml:trace contextRef="#ctx0" brushRef="#br1" timeOffset="-204375.11">26984 3852 307 0,'0'-5'436'0,"0"1"48"16,0-2 32-16,0 1-96 0,0 1-114 0,0 1-80 15,0 0-39-15,-1-1-26 0,1 2-20 16,0 0-19-16,-2 1-26 0,0 1-26 16,-1 1-29-16,2 2-21 0,-6 2-13 15,1-1-2-15,0 2 2 0,-1 5-4 0,3-1-1 16,-3 1 1-16,2 2 0 0,-1 1-3 16,2-1 1-16,2 2 3 0,2 0 2 0,0-1 1 15,2-1 1-15,2 1 3 0,4-2 1 16,0 0 2-16,3-2-3 0,2 1 0 0,1-2 0 15,2-2-3-15,0-1-1 0,1-1 0 16,-1-1-1-16,3-2 4 0,-5-2 30 16,2-2 21-16,-3-1 19 0,-1-3 15 0,-1 0 10 15,-4-3-2-15,1-1-26 0,-4-4-20 0,-2 1-20 16,-2-2-18-16,-5-2-16 0,0 1-5 16,1-1-5-16,-6 1-4 0,0-1 0 15,0 4-2-15,-2-2 5 0,0 3-5 0,1 1-28 16,-1 2-44-16,2 2-49 0,2 2-50 15,0-1-67-15,3 3-107 0,-1 0-86 0,1 2-67 16,0 1-42-16,4 0 2 0,1 0 43 16,1 0 97-16</inkml:trace>
  <inkml:trace contextRef="#ctx0" brushRef="#br1" timeOffset="-203713.42">27323 3780 4 0,'1'-2'409'0,"1"1"67"0,-1-1 40 16,1 1 21-16,0-1-134 0,-2 1-146 0,0-1-112 16,0 2-65-16,2 3-39 0,-2 0-18 15,0 3 1-15,0 2 10 0,4 2 10 0,-4 2 7 16,3 2 3-16,-2 2 4 0,3 0-11 15,-1 4-11-15,2-2-11 0,-1 2-6 16,1-1-3-16,4 1-3 0,-2-1-1 0,-1-2-4 16,2-1 0-16,1-1 0 0,-1-1-2 0,1-2 0 15,1-3 0-15,-2 1 1 0,-1-2 0 16,1-4 6-16,-1 2-2 0,0-4 12 16,-1-2 7-16,1-2 6 0,-3-4 2 0,1 0-2 15,-1-1 4-15,0-2-8 0,1-2-8 0,-2-2-5 16,-2-1-2-16,-1-1-3 0,4-1-4 15,-4 1 0-15,0-3-5 0,0 1-3 0,0 1-1 16,0-1-1-16,0 2-1 0,0 0-1 16,0 2 0-16,0 2 1 0,0 2-1 0,0 2-1 15,0 1-3-15,0 0-1 0,0 4-1 0,1-1-1 16,1 3 2-16,3 3 1 0,-1 2 1 16,2 2 4-16,-1 2-1 0,2 3 1 15,1 2-2-15,1 1 0 0,-3 0 1 0,4 3 0 0,1-1 1 16,0 3 1-16,0-2 3 0,1-3 2 15,0 3 0-15,-3-3 1 0,4-1 0 16,-4-3-1-16,4 0 1 0,-5-5-1 0,0 2 2 16,0-5 2-16,3 0-1 0,-3-3 5 0,1-3 31 15,-1-2 29-15,1-1 19 0,-1-1 18 16,1-3 17-16,-2 0 2 0,-2-2-29 0,0-2-29 16,-1 0-20-16,1-1-20 0,-1 0-14 15,-3-2-7-15,1-1-4 0,-2 3-3 0,0-1-2 16,0 1-6-16,0 0-4 0,0 0-4 0,0 4-12 15,0-1-26-15,0 3-41 0,0 3-46 16,0 0-52-16,0 2-43 0,0 0-46 0,0 2-53 16,1 0-53-16,4 4-43 0,-2-1-52 0,2 2-30 15,-1 0 18-15,5 2 59 0,1-2 85 16</inkml:trace>
  <inkml:trace contextRef="#ctx0" brushRef="#br1" timeOffset="-203480.48">27994 3870 182 0,'0'0'362'0,"4"0"39"0,-4 0 22 0,1 0-77 15,1 0-82-15,0 0-59 0,-1 1-35 0,1 1-13 16,1 2 6-16,1 1 2 0,1-1-5 16,0 5-16-16,0-1-18 0,-2 2-22 15,0 1-28-15,0 2-25 0,2-1-19 0,-4 2-13 16,1-2-9-16,-1 3-3 0,1-2-4 0,0 2 3 15,-2-1-5-15,1-1 1 0,1-1 2 16,-2-1-2-16,2-1-33 0,-2 1-44 0,0-2-90 16,0-3-120-16,0 0-124 0,0-2-122 15,0-1-33-15,0 0 7 0,0-3 72 0,0-3 110 16</inkml:trace>
  <inkml:trace contextRef="#ctx0" brushRef="#br1" timeOffset="-203239.98">27926 3546 82 0,'4'-5'476'0,"0"-1"82"0,1 2 47 15,0-2 22-15,1 1-154 0,0 1-179 16,-1 1-123-16,0 1-80 0,-2 1-45 0,4 1-25 15,-1 0-17-15,-3 0-14 0,2 4-34 0,-1-1-59 16,1 2-115-16,2 2-137 0,-1 2-132 16,-2 0-66-16,1 3-6 0,0-3 35 0,2 3 104 15</inkml:trace>
  <inkml:trace contextRef="#ctx0" brushRef="#br1" timeOffset="-202587.1">28168 3889 251 0,'-1'6'348'0,"1"-3"33"15,-2-1-6-15,2-1-66 0,0 1-54 16,0-2-33-16,2 0-10 0,-2 0 16 16,0 0 15-16,1 0-3 0,1 0-21 0,-1 0-31 15,4 0-36-15,-2 0-41 0,2 0-37 0,2-2-27 16,0 1-16-16,1-1-5 0,-1 1-3 15,-2-1-4-15,1-1-3 0,1-1-3 0,-2 2-2 16,0-1-2-16,-2 0-1 0,1 0-1 16,-3 0 1-16,2 0 4 0,-3 2 0 0,2-1-2 15,-2 1-3-15,0 1 0 0,0-2-8 16,0 2-6-16,0 0-3 0,0 2-3 0,0-2-1 16,0 3 2-16,0 0 4 0,0 3 3 0,0 0 0 15,0 4 4-15,3-1-1 0,-3 3 1 16,1-1 1-16,1 2 0 0,-1 1 0 0,3 2 2 15,1-1 2-15,-2 2-2 0,2-1-1 16,-1 1 4-16,0-1 0 0,2-1-1 0,-2 0-2 16,0-1 3-16,0-2-4 0,0-2-2 15,-3-1 1-15,1-3 0 0,-1 0 0 0,1-1 6 16,0-2 2-16,-2 0 6 0,0-3 3 0,1 0-3 16,-1 0-1-16,3-3-2 0,-1-2-7 15,1-1-5-15,-2 2-1 0,1-5 2 0,0-2-4 16,-2 0 1-16,1 0-3 0,1-4 2 15,-1 1 0-15,-1-3-4 0,2 3 2 0,0-3 3 16,-1 1 3-16,-1-1-1 0,4 1-2 0,-1-1 6 16,1 2-1-16,1 2-2 0,0-1 0 0,-1 3 0 15,1 3 2-15,2-2-2 0,-1 5 0 16,2 0 1-16,-2 1-2 0,1 2-3 16,2 0-1-16,-1 4-1 0,1 0-1 0,-1 2 1 15,3 2 6-15,-1 2 2 0,-2 1 3 16,1 1 0-16,1 2 2 0,-4 2 0 0,0-1-3 15,4 2-1-15,-6 0-2 0,0 0-1 0,0 0-2 16,-2-1-1-16,-2-1 1 0,0 1-2 16,0-2-21-16,0-2-50 0,-2-1-51 0,-1 0-85 15,2-3-126-15,1 0-134 0,-4-1-107 16,3-2-20-16,-1-2 16 0,2-1 63 0,0-1 117 16</inkml:trace>
  <inkml:trace contextRef="#ctx0" brushRef="#br1" timeOffset="-201986.18">28812 3993 191 0,'3'-3'304'0,"-2"-3"30"0,1 0-8 15,-2 0-88-15,-2 1-68 0,-2-2-53 0,-4 2-33 16,0-2-22-16,-2 2-10 0,-2-1-2 15,-2 1-1-15,-3 0-1 0,0 2-6 0,0 0-7 16,0 1-10-16,-2 2-9 0,2 2-4 0,-1 1-5 16,2 3-1-16,0 0 0 0,4 3-1 15,1 1 0-15,3 1 0 0,0 1 2 0,2 1 1 16,3 1 0-16,3 1 0 0,0-3 1 16,3 1 1-16,3-1-1 0,0 2 0 0,2-4-2 15,2-1 0-15,0 0-1 0,3-1 0 0,0-4-2 16,0-1-2-16,-1 0 3 0,4-3-2 15,-3 0 4-15,1-3 3 0,-3-1 10 0,0-1 11 16,2-1 18-16,-4-3 13 0,2 0 4 0,-3-1 10 16,0-1 7-16,-1 1 1 0,2-2-4 15,-5 1-4-15,1-1-3 0,0 0-6 16,-2 2 4-16,1-1 11 0,-1 2 7 0,-2 2 7 16,-1 1 8-16,2 0 1 0,1 0-14 0,-3 3-20 15,0 0-21-15,0 1-20 0,0 1-15 16,0 1-9-16,0 0-5 0,0 0-3 15,1 3-1-15,-1 1 1 0,0 4-2 0,3 1 3 16,-1 3 6-16,1 0 22 0,1 3 23 0,0 3 33 16,1 0 20-16,-2 3 11 0,3 1 2 0,-2 2-14 15,-1 2-18-15,-2 0-25 0,1 3-18 16,-2 3-9-16,-2-1-10 0,1 2-8 16,-4 0-3-16,-1 0-4 0,0 1-1 0,1-2-2 15,-3 1 2-15,-3-3 2 0,0-1-2 16,-5-3-2-16,-3-1 2 0,-1-4-1 0,-6 0 1 15,4-5-33-15,-7 1-73 0,1-4-88 0,0-2-119 16,-3-2-175-16,1-3-184 0,0-2-69 0,0-2 23 16,-1-2 59-16,1-3 102 0</inkml:trace>
  <inkml:trace contextRef="#ctx0" brushRef="#br1" timeOffset="-197622.22">13526 8572 34 0,'-7'6'137'0,"3"-1"-11"15,-1-1-20-15,-1 1-12 0,3-1-4 16,0-1-12-16,-1 0-6 0,1 0-4 16,1 0 1-16,2-1-4 0,-1 2-2 0,-1-3 0 15,1 1 3-15,1 0 7 0,-2-1 7 16,2 2 13-16,0-1 11 0,0-1 9 0,0 1 6 15,0-1 0-15,0 1-5 0,0-2-3 16,0 1 0-16,0-1-2 0,0 0 1 16,0 0-4-16,0 0-2 0,0 0-4 0,0 0-4 15,0 0 5-15,0 0 15 0,0-1 15 16,2-1 9-16,1 2 2 0,2-1-2 0,1-2-7 16,2-2-22-16,1 0-27 0,1 1-17 15,2-2 7-15,1 0-1 0,0 2-7 0,3-4-1 16,0 1 3-16,2-2-5 0,1-2-23 15,2 1-8-15,3 0-5 0,-1-1-4 16,2-1 0-16,-2 1 8 0,2 1 7 0,2-3 6 16,0 2 0-16,-2-1-2 0,2 1 0 0,-3-1 5 15,3-1 3-15,-2 1 0 0,2 0 0 16,-2-2-5-16,2-1 0 0,-2 2-3 16,-1-1-8-16,1-1-6 0,1 1-2 0,-3 0 3 15,2-1-6-15,-2 0-5 0,0 1-5 16,1-1-2-16,-2 2-4 0,1-2 0 0,-1 2-1 15,-4 0-2-15,2 0-1 0,0-1-2 16,-1 2 2-16,0 0-3 0,0-1-1 16,0 2-1-16,1-1 1 0,-1 1-3 0,-1 1 4 15,2-2 0-15,0 2 0 0,2 1 1 16,0-2 1-16,0 2 5 0,-1-1-4 0,0 1-1 16,1-2-1-16,-1 2 2 0,0 0-3 15,-1-1-6-15,-2-1 0 0,2 1 3 16,-1 0 0-16,-3 0 0 0,3 1 1 0,-1-1 3 15,0-2 2-15,0 3-1 0,-1-2 0 16,2 2 0-16,-1-1 0 0,0 1-2 0,-2-2 0 16,3 2 0-16,-3 2-2 0,3-2 2 15,0 2 6-15,-1-1-1 0,0 0-3 0,-2 1-1 16,3-1 2-16,0-1 0 0,-1 2-8 16,0-1 1-16,-2 1 4 0,3-1-2 0,-3-1-2 15,1 2 0-15,1-2 2 0,-1 1-1 16,2 0 1-16,-3 0 1 0,5 2 2 0,-5-2-2 15,2 1 0-15,3-1 0 0,-2 1 5 16,1-1-1-16,-1 1-2 0,2-1 5 0,1 0-5 16,0 0 2-16,-1 0-6 0,1-2 1 15,-2 1 4-15,-2 0-5 0,2-2 3 16,-1 2-3-16,1 0 2 0,-2-1 1 0,-2 2-3 16,3-2 2-16,0 2 1 0,-3-1-1 15,4 0-1-15,-3 2-1 0,-2-2-1 16,1 1 2-16,4-1-1 0,-5 1 2 0,2 1 0 15,0 0 3-15,-1-2-2 0,2 1 0 16,-2 2 0-16,-1-1-2 0,1-1 2 0,1 2-1 16,0-1 0-16,-2-1 1 0,0 2 0 15,2-1 2-15,-3 1-4 0,5 0 2 0,-3 0 1 16,1 0 0-16,0 0-1 0,1 0 0 16,1 1 0-16,-1-1-1 0,0 0-3 15,0 0 1-15,1 0 1 0,1 2-1 0,-2-2 0 16,2 1 1-16,-1-1-1 0,-1 0 1 15,0 2-2-15,0-3 3 0,2 2 1 0,-1 0-1 16,-3 1 2-16,3-2-1 0,-3 0 0 16,1 1 1-16,-2-1 0 0,0 0 3 0,-2 2-3 15,1-2 1-15,1 0-2 0,0 1 0 16,-4-1-1-16,2 1-2 0,0 0 2 0,0 0-1 16,-1-1 0-16,-1 2 2 0,0-2-1 15,2 1 1-15,0 0-2 0,-1 0 3 16,-1 0-1-16,0-1 0 0,2 2 0 0,-2-2-1 15,3 1-1-15,-3-1 0 0,1 2 1 16,0-2-1-16,-1 1 0 0,-1 0 1 0,0 0 0 16,2 0 1-16,-3 1 0 0,0-1 0 15,1 1 0-15,-2 1 0 0,3 0 2 16,-1-2-1-16,-2 1 1 0,2-1-2 0,-2 1 2 16,0 1-1-16,2-2 2 0,-1 1-2 15,-1 1-1-15,0-2 0 0,-1 2-1 0,2-2 1 16,-3 0 0-16,2 2 3 0,-1-2-2 15,0 0 3-15,0 0-3 0,-2 0-2 0,-1 2-2 16,1-3 1-16,0 3 1 0,-1-1-2 16,-1 1 3-16,1 0 1 0,1 0 0 15,-5-2-1-15,1 2-1 0,2 0 2 0,-1 0-1 16,0 0 0-16,-1 0 1 0,-1-1 0 16,2 2 3-16,-1-2-1 0,1 2-4 0,2-1-1 15,-4 2 0-15,2-3 0 0,-1 2-1 16,-1 0 1-16,2 1 1 0,-2-1 1 0,0 1-1 15,0 1-1-15,0 0 2 0,0-2-4 16,0 2 2-16,0-1 0 0,0 1 0 0,0 0 0 16,0 0-1-16,0 0 2 0,0 0 1 15,0 0 0-15,0 0 0 0,0 0-1 0,0 0 1 16,0 0-2-16,0 0 0 0,0 0-1 16,0 0 1-16,0 0 1 0,0 0-3 15,0 0 2-15,0 0 0 0,0 0 0 0,0 0-1 16,0 0-1-16,0 0 3 0,0 0 0 15,0 0 1-15,0 0 0 0,0 0 2 0,0 0 1 16,0 0-3-16,2 0-1 0,-2 1 0 16,1-1 1-16,1 2-1 0,0-2 1 0,-1 1 3 15,4 1-1-15,-2 1 2 0,2-2-2 16,4 2-1-16,-2-1 3 0,1 1-1 16,1 0 0-16,4 0-3 0,0 0 0 15,0-1 3-15,4 3 0 0,1 0-1 0,3 1 0 16,0-2 0-16,2 2 0 0,1-1-1 0,-2 2-1 15,3-1-2-15,-1-1 1 0,0 2 1 16,-2-1 1-16,-1 0-3 0,-3-1 1 16,0 1 0-16,1 0-1 0,-2-3-2 0,-3 1 3 15,-1 1 1-15,3-1-1 0,-5-1 1 16,3-1 0-16,-3 1 2 0,2-2-1 16,0 2 1-16,-4-1 1 0,3-1-2 0,0 1 0 15,-1-1 1-15,1 1-2 0,-4-2-1 16,0 0 1-16,-2 0 1 0,1 0 1 0,-2 0-7 15,-2 0 5-15,0 0 2 0,0 0 0 16,-3 0-2-16,2 0 1 0,-1 0 4 0,-1 0-1 16,0 0-2-16,0 0 0 0,0 0-2 15,0 0-1-15,0 0 1 0,0 0-2 16,0 0-1-16,0 0 0 0,0 0 2 0,0 0-2 16,0 0-2-16,0 0 1 0,0 0 1 15,0 0 0-15,0 0-2 0,0 0-1 0,0 0-1 16,0 0-22-16,0 0-42 0,0 0-49 15,-3 3-57-15,0-2-72 0,-2 2-79 0,-1 0-126 16,-5 2-117-16,0-2-90 0,-4 0-17 16,-2-2 36-16,-2-1 61 0,-2-1 136 0</inkml:trace>
  <inkml:trace contextRef="#ctx0" brushRef="#br1" timeOffset="-196092.37">13913 8157 58 0,'0'-2'157'0,"0"2"-14"15,0 0-11-15,0 0-3 0,0 0 2 16,0-1 8-16,0 1 11 0,0 0 8 0,0-2 8 15,0 2 5-15,0 0 3 0,0 0 1 16,0 0-5-16,0 0-10 0,0 0-14 16,0 0-17-16,0 0-22 0,0 0-21 0,0 0-21 15,0 0-17-15,0 0-15 0,0 0-12 16,0 0-8-16,0 0-7 0,0 0-2 0,-2 2-3 16,2-1-1-16,-1 2-1 0,-1 2 1 15,1 1 1-15,-4 0-2 0,4 1 1 16,-2 2 4-16,-4-1 12 0,2 4 15 0,-1-2 15 15,-3 4 11-15,-1-1 7 0,2 1 3 16,-6 0-9-16,3 0-10 0,0 1-1 0,-5 2 4 16,2-2-1-16,-2 1 0 0,1-1 1 15,-2 0-2-15,3 2-16 0,-2-4-7 16,3 2-8-16,0-3-2 0,1 0-3 0,3 0-2 16,0-3 1-16,0 0-5 0,3-1 1 15,1-1-1-15,-1-1 0 0,1-1-2 0,2-1-1 16,0-1 0-16,1 2-2 0,1-2 2 15,-1 0-2-15,-1 0 4 0,3-2-4 16,-2 2 1-16,1 0-1 0,-1 0 0 0,1-2-2 16,-3 3 0-16,4-3 1 0,-4 1-1 15,4-1 0-15,-2-1 0 0,1 2 2 0,-1-1-3 16,2 1-1-16,-1-1 0 0,-3 1 2 16,3-1 0-16,-1 0 0 0,1-1 0 15,1 2 0-15,-4 0 3 0,4-1-2 0,-1 1 1 16,-1-1-1-16,0-1-1 0,2 2 4 15,0-1-2-15,-1-1 0 0,-1 2 1 0,2-2 0 16,0 0 1-16,0 0 5 0,0 0 13 16,0 0 14-16,0 0 12 0,0 0 12 0,0 0 6 15,0 0 3-15,0 0-10 0,0 0-8 16,0 0-8-16,2 0-6 0,-1 0 2 0,1 0 1 16,3 0 11-16,1 1 18 0,2 1 19 15,3 2 17-15,2 1 4 0,3 1 2 16,-2 0-7-16,5 0-20 0,0 0-18 0,3 2-22 15,0 0-16-15,-1 1-8 0,-1 0-7 16,2 0-4-16,-1 0-2 0,0 2-1 16,-1-2-3-16,-4 0 0 0,3-2-3 0,-3 1 0 15,0-1 0-15,-4 1 0 0,2-2 2 16,-2-2 1-16,2-1 4 0,-5 0-1 0,1 0-1 16,-1-1 2-16,-3-1-2 0,-1 1-2 0,0-2 3 15,-2 1-3-15,0 1 2 0,-1-2 1 16,1 0 0-16,-3 0-3 0,0 0-2 15,0 0 3-15,0 0-3 0,0 0 1 0,0 0-2 16,0 0-1-16,0 0 0 0,0 0-28 16,0 0-68-16,0-2-111 0,0 1-110 0,0-4-186 15,0 1-207-15,0-3-90 0,-1 0 3 16,-1-2 79-16,2-3 93 0,0-1 177 16</inkml:trace>
  <inkml:trace contextRef="#ctx0" brushRef="#br1" timeOffset="-194088.56">18626 6985 101 0,'-4'0'209'0,"0"0"10"0,-2 0-48 15,2 0-52-15,0 0-34 0,1 0-11 0,0 0-2 16,0 2-2-16,1-2 3 0,0 1 7 16,-1 2 10-16,-1 0 24 0,1 3 12 15,0 2 18-15,-4 1 27 0,2 3 12 0,-1 3 5 16,-2 3-14-16,0 3-5 0,0 1-9 15,0 4-19-15,-2 2-21 0,1-1-23 16,0 2-18-16,-2-2-16 0,1 1-14 0,2-2-11 16,-1-2-9-16,3-2-5 0,-1-1-2 15,3-1-2-15,-3-4-2 0,4-1-4 0,-3-1-1 16,4-2-2-16,-1-3-3 0,2-2-1 16,1-1 3-16,-2-1 15 0,0-1 35 15,2-1 38-15,0-3 21 0,2 0 11 0,0-3 2 16,1-1-14-16,0-2-35 0,5-3-36 15,-4-2-23-15,1-1-11 0,3-2-9 0,-1 0-6 16,0-3-5-16,1-2-3 0,0-2-1 16,0-2-2-16,1-2 2 0,-1-2 3 0,1 0 1 15,0 0 0-15,-3 0-1 0,0 1 0 16,3 1 1-16,-3 2-3 0,1 4 2 16,2 1 0-16,-3 3 2 0,0 1 1 0,0 2 1 15,-1 3-1-15,2 2-1 0,-3 1 0 16,1 1-1-16,0 2-1 0,3 0 0 0,0 3-1 15,-4 1 1-15,4 3 1 0,2 2 1 16,-1 1 1-16,1 4 2 0,2 4 2 16,-1 1 1-16,2 5 1 0,1 2 1 0,-1 2-1 15,1 2 4-15,2 2-3 0,0-1 2 16,-2-1 2-16,3 2 1 0,-4-2 3 0,3-2-2 16,-2 1 2-16,-1-5-3 0,-2 0-2 15,0-2 3-15,-2-2-1 0,-1-2 3 0,0-2-2 16,-3-2-1-16,3-1 1 0,-4-2-5 15,-2-1-5-15,1-1-24 0,-3-1-31 0,0 0-32 16,0-3-42-16,-1 1-41 0,-1-1-44 16,-1-2-58-16,-5-2-74 0,4-1-69 0,-5-1-55 15,0 1-48-15,-3-2 1 0,-1-3 56 16,-5 0 91-16</inkml:trace>
  <inkml:trace contextRef="#ctx0" brushRef="#br1" timeOffset="-193852.42">18541 7384 179 0,'-11'-1'258'0,"-1"1"28"0,3-2-36 16,3 2-26-16,1 0-1 0,4 0 13 15,1 0 14-15,1 0 10 0,4 0 10 16,3 0-4-16,3 0-21 0,5 0-38 0,0 0-31 16,1-2-30-16,5 1-34 0,-1 1-38 15,3-1-24-15,1-1-16 0,0 1-14 0,0-2-6 16,-1 1-7-16,2 1-2 0,-3-1-5 15,-1 2 0-15,-3-3-3 0,0 3-4 16,-3 0-19-16,-2 0-38 0,-2 0-35 0,-2 0-50 16,-2 0-82-16,-3 0-104 0,2 0-88 15,-4 0-82-15,0 0-27 0,1 0 16 0,-2 0 66 16,1-3 97-16</inkml:trace>
  <inkml:trace contextRef="#ctx0" brushRef="#br1" timeOffset="-193281.62">19395 7185 56 0,'11'-5'322'0,"-5"1"33"0,4-2 25 15,-7 3-28-15,-2-2-95 0,1 2-60 0,-4 0-30 16,1 1-11-16,-4 0-7 0,-3 0-14 15,0 1-19-15,-1 1-22 0,-4 0-27 16,2 0-19-16,-2 1-16 0,-4 1-12 0,4 0-6 16,-2 2-5-16,2 0-2 0,-1 1-3 15,3 0-1-15,-2 2 1 0,2-1-2 0,1 1-1 16,1-1 1-16,3 2-2 0,-1 1 1 16,4 0 0-16,2 1 1 0,1 1-1 15,0-1 2-15,1 0 3 0,2 1-1 0,4 0 1 16,2-1-2-16,1 2 0 0,3-3 1 15,0 2-3-15,4-1-2 0,1-1 0 16,-2 1 2-16,3 0-1 0,0 0-1 0,-1-1 1 16,0 0 1-16,-2 0-1 0,0 0-2 15,-2 0 2-15,-3-1 1 0,0 1-1 0,-1 0 1 16,-2-2 3-16,-2 1 16 0,-1-1 16 16,-2 2 17-16,-3-4 20 0,0 2 15 15,-2-1 15-15,1-1 9 0,-6 0 4 0,3 0-2 16,-5 0-9-16,-4-2-5 0,-1 0-15 15,-1-2-21-15,-4 2-16 0,0-3-13 0,0 1-9 16,-3-1-10-16,3 0-6 0,0 0-4 16,2 0-4-16,-2-1-4 0,2 1-2 15,2-1-1-15,1 1 3 0,1-2 0 0,5 1-2 16,0 1-5-16,2-2-28 0,2 2-38 16,-1-1-46-16,3 1-49 0,2-2-76 0,2-1-111 15,3 2-79-15,1-2-65 0,6 1-48 16,1 0-4-16,4 0 50 0,1-3 103 0</inkml:trace>
  <inkml:trace contextRef="#ctx0" brushRef="#br1" timeOffset="-192778.44">19843 7265 147 0,'7'-8'285'0,"-1"-2"50"0,-1 2 4 0,-2 2-46 15,-3-2-33-15,0 2-15 0,0 2-33 16,-1-1-34-16,-2 1-34 0,-1 1-29 16,-2-2-27-16,-1 2-21 0,-3 2-19 0,0-1-16 15,1 2-10-15,-2 0-7 0,0 0-6 16,-2 2-2-16,4-1-3 0,-3 4-2 0,3-1 1 16,1 2 1-16,0 0-3 0,3 2 0 15,-1-1 0-15,3 2 6 0,2 2-2 16,-1-1-2-16,4 1 2 0,-1-1-1 0,2 2-1 15,5 0-3-15,-2-1 4 0,4 1 0 0,2-1 2 16,0 2 0-16,0 0 0 0,6-1-1 16,-6 2-1-16,4-2-1 0,-1 1-1 15,-3-2-1-15,-1 2 0 0,0-2 2 0,2 1 1 16,-5-2-3-16,0 1 0 0,-1-1-3 16,-4-1-1-16,2-1 3 0,-5-2 9 0,0 0 18 15,0-1 24-15,-3 2 33 0,-2-3 24 16,-4 1 12-16,1-3 4 0,-3 2-7 15,-1-3-17-15,-5 1-25 0,0-2-21 0,1 0-10 16,-3-2-12-16,1 2-6 0,2-1-5 16,-5-1-2-16,5 0-2 0,1 1-6 0,0 0-2 15,3-1-3-15,2 1-4 0,0-1-2 16,1 1-3-16,5 1-4 0,-1 0-23 16,1-2-32-16,3 2-32 0,1 0-34 0,1 0-47 15,6 0-97-15,-1 0-96 0,5 0-89 16,0 0-69-16,2 0-20 0,1-1 21 0,2-1 84 15,0-1 111-15</inkml:trace>
  <inkml:trace contextRef="#ctx0" brushRef="#br1" timeOffset="-192339.15">20106 7356 150 0,'5'-6'333'15,"0"1"42"-15,-2-1 41 0,-3 2-60 0,2-1-66 16,-1 2-43-16,-1 0-29 0,0 0-29 16,0 0-32-16,0 2-35 0,0 1-35 0,0 0-34 15,0 0-22-15,0 1-12 0,0 2-10 16,0 0-6-16,-1 3-1 0,-1 2-1 16,2 2 0-16,-1 0-3 0,-1 1 1 0,0 3 1 15,2-1 0-15,-1 1 3 0,1-1-1 16,1 2 3-16,1-1 1 0,1-1-1 0,2 1 2 15,2-1 3-15,2-2-2 0,-1-1 4 16,4 1 2-16,-1-1 9 0,2-4 14 16,3 1 9-16,-4 0 14 0,4-3 13 0,-1 1 14 15,-2-3 8-15,-1-2 9 0,2 0 22 16,-3-1 30-16,0-2 16 0,0-1 6 0,-1-1 9 16,-2-1 1-16,-2-1-23 0,2-3-34 15,-5 0-26-15,2-1-28 0,-4-3-26 0,-1-1-24 16,0-2-17-16,0 2-11 0,0-1-3 15,0 0-2-15,-1 3-3 0,-1 1-3 16,0 1-2-16,2 3-44 0,-3 2-74 0,3-1-87 16,-1 3-80-16,1 1-113 0,-4 2-146 15,3 1-113-15,-4 0-25 0,4 1 37 0,-2 2 53 16,3-1 101-16,0 0 144 0</inkml:trace>
  <inkml:trace contextRef="#ctx0" brushRef="#br1" timeOffset="-191594.25">20516 7387 189 0,'0'-1'389'16,"0"-1"41"-16,0 2 18 0,2 0-78 15,-2 0-118-15,1 3-103 0,2 0-59 0,2 3-28 16,-4 2-3-16,4 1 6 0,-2 1 3 15,2 2 9-15,-2 0-2 0,1 3-7 16,-1-1-16-16,-2 0-12 0,1 2-12 0,-2-3-13 16,4 2-5-16,-4-2-4 0,2 0-2 15,0-1-4-15,-1-1 2 0,-1 0 1 0,2-2-3 16,-2 0 0-16,1-3 1 0,-1 0 2 16,0 0-1-16,2-3 2 0,0 2 2 15,-2-4 7-15,0 0 10 0,1-1 4 0,2-2 3 16,1-1 10-16,0 0 13 0,1-3 3 15,0-2 0-15,-1-1-1 0,1-3 1 0,0 0-9 16,-2-1-13-16,2-2-13 0,3-2-8 16,-2 1-7-16,0 0 1 0,1 2 15 0,-1 0 12 15,0 2 10-15,1 2 1 0,-4 1 3 16,2 1-5-16,0 2-16 0,-1 3-14 16,2 2-6-16,-1 1-6 0,3 2 3 0,-1 3-2 15,2 0-2-15,-3 4 1 0,1 1 0 16,1 2 0-16,-2 0-4 0,2 2 3 15,-2 1-2-15,0-2 3 0,-1 2 0 0,2 0 0 16,0 0 0-16,0-3 0 0,-3 0 1 16,3 0 0-16,-1-4 1 0,0 1 0 0,-1-2 3 15,-2-2 1-15,2 1 1 0,-2-3 1 16,1-2 1-16,-3-1 0 0,2 0-3 16,3 0-2-16,-3-3 2 0,1-2-4 0,0 0-1 15,0-1 2-15,1-2-3 0,-2-1-1 16,3-3-2-16,-3 2-4 0,2-2 1 0,0-1-2 15,-1 0 0-15,1 3 5 0,0-1 0 16,2 1 1-16,-2 2 2 0,2 3-1 16,-1 0 0-16,1 3-5 0,-1 1-3 0,2 1 1 15,-4 3 0-15,3 0 3 0,0 3 2 16,0 1 3-16,-1 2 5 0,2 0 1 0,-1 3 1 16,0-1-1-16,1 1-1 0,-1 1 0 15,1-2-3-15,-1 2 1 0,1-2-3 16,-1-1 0-16,-1 0 2 0,3 0 0 0,-2-2 1 15,-1 0-24-15,2-2-41 0,0 0-44 16,-2 0-53-16,1-3-76 0,1-1-89 0,-2-2-62 16,1 0-27-16,0 0-7 0,-4-2-1 15,2-1 8-15,-2 0 54 0,-1-3 66 16,-1-1 57-16</inkml:trace>
  <inkml:trace contextRef="#ctx0" brushRef="#br1" timeOffset="-190178.31">21271 7564 147 0,'0'0'221'0,"0"0"-4"16,0 0 1-16,0-1 10 0,0 1 19 16,0-2 16-16,0 2 11 0,0-1-5 0,0 1-18 15,0 0-21-15,0-2-23 0,0 2-22 16,0 0-18-16,0 0-10 0,0 0-8 15,-1 0-10-15,1 0-14 0,0 0-12 0,0 0-15 16,0 0-10-16,0 0-7 0,0 0-11 16,0 0-2-16,0 0-8 0,0 0-6 15,0 0-10-15,0 0-7 0,0 0-7 0,0 0-12 16,0 0-10-16,0 0-2 0,0 2-2 0,0-1-7 16,0 2 2-16,0 2 0 0,0-1 3 15,0 2-2-15,0 3 3 0,0-1 6 16,0 2 6-16,0-1 12 0,0 2 17 0,1-1 15 15,-1 1 5-15,2-1 2 0,0 1-5 16,-1-2-7-16,1-2-19 0,0 1-9 0,-1-1-7 16,2-1-6-16,-1 0-1 0,0-2-2 15,-1 1-3-15,-1-2-4 0,3-1-16 16,-3 1-53-16,0-2-72 0,0 1-73 0,0-2-72 16,0 0-131-16,2-3-131 0,1 0-83 15,-3 0-28-15,0-2 18 0,0-1 45 0,0-1 119 16,-3-2 138-16</inkml:trace>
  <inkml:trace contextRef="#ctx0" brushRef="#br1" timeOffset="-189973.69">21253 7386 210 0,'-2'-14'308'0,"2"2"47"0,-1 0 10 15,1 2-39-15,0 2-21 0,0-1-6 16,0 2-2-16,0 2-11 0,0-1-37 0,0 2-44 15,0 1-44-15,0 1-46 0,0 1-46 16,0 1-34-16,0 0-17 0,1 0-10 16,-1 3-24-16,2 1-54 0,-1 0-116 0,3 4-154 15,-3-2-158-15,1 3-83 0,1 2-24 16,1 1 27-16,1-4 105 0</inkml:trace>
  <inkml:trace contextRef="#ctx0" brushRef="#br1" timeOffset="-189525.18">21417 7545 66 0,'0'9'279'0,"3"-2"20"0,-1 1 46 15,-1-1-30-15,4 2-40 0,0-1-14 0,-2 1 9 16,4 1 20-16,-3-1-15 0,2 0-19 16,1 1-48-16,-1 0-43 0,1 2-39 15,2-2-36-15,-3 1-30 0,1-1-26 0,1 2-13 16,-2-2-8-16,2 0-6 0,-2 0-1 15,0-2-2-15,-1-1-1 0,0 1-3 16,-2-2 1-16,2-2 1 0,-4 2 1 0,2-3-2 16,-3 0 2-16,2-1 2 0,0-1 2 15,-1 1 0-15,-1-2 0 0,3-2-1 0,1 1-1 16,-1-4-2-16,0 2-2 0,0-4 0 16,3 1 0-16,1-3 0 0,-3-2-3 0,3 1 3 15,-1-1 1-15,2 1-3 0,-2 1 0 16,1 0 1-16,-1 1 3 0,3 2-3 15,-1 0 12-15,0 2 18 0,0-1 15 0,1 4 12 16,0-1 8-16,-1 0 4 0,0 2 2 16,1 2 1-16,0 1 1 0,3 2-4 0,-2-1-2 15,0 2-2-15,-2-1-8 0,3 1-18 16,-3 0-15-16,-2 0-10 0,2 1-5 16,0 0-4-16,-2 0-3 0,-1-1-12 0,-2-1-68 15,2 2-78-15,-2-1-88 0,2-2-154 16,-4 1-154-16,2-1-122 0,-1-1-2 0,1 0 40 15,2-1 69-15,2-2 140 0</inkml:trace>
  <inkml:trace contextRef="#ctx0" brushRef="#br1" timeOffset="-188962.81">22068 7650 263 0,'2'-5'394'0,"-2"-1"48"0,0 0 41 15,0 2-101-15,-2-1-89 0,1 2-73 16,-4 0-52-16,1 2-44 0,-3-1-31 16,-1 2-18-16,-3 2-19 0,0 2-11 0,0 1-10 15,-3 1-5-15,3 2-5 0,-3 3-10 16,4 0-4-16,0 1-7 0,1 0 0 16,4 1-3-16,2-1-1 0,2 0-1 0,1 0 1 15,1-1 2-15,4-1-1 0,1-2 3 16,0 0-3-16,2-1-1 0,1-3 1 0,1-1 2 15,0 0 0-15,1-3-2 0,1-1 1 16,-2-2 2-16,1 0 8 0,-2-2 22 16,1-1 21-16,-3-1 12 0,-1-1 7 0,0-1 14 15,-1 0 7-15,0-1-8 0,-4 2-1 16,2-2 9-16,-3 1 13 0,2 1 7 0,-2 1-8 16,0 1-9-16,0 0-13 0,0 1-15 15,0 1-15-15,0-1-15 0,0 3-10 0,0 0-3 16,0 2-8-16,0-2-9 0,0 2-8 15,0 2-4-15,2 0-1 0,-1 2-5 16,1 0 3-16,1 4 3 0,1 2 4 0,1 1 2 16,0 1 3-16,0 3 0 0,0 1 8 15,1 2 4-15,0 3 6 0,0 2 1 16,-2 1 2-16,0 1 2 0,-2 2-4 0,0 0-6 16,-2 0-3-16,0 1-4 0,-2-2-2 15,0 1-1-15,-1-1-3 0,-2-1 0 0,-1-2-2 16,-2-2 1-16,0-2 0 0,-3-1-3 15,0-1 1-15,-1-2 0 0,-1-3 0 0,-3-2-1 16,-1 1-2-16,1-4 1 0,-3-1-23 16,3 0-65-16,-3-3-79 0,2-1-74 0,-1-2-89 15,0 0-140-15,2-2-122 0,-2-1-68 16,2-2 6-16,-1 0 37 0,3-3 70 0,0 0 130 16</inkml:trace>
  <inkml:trace contextRef="#ctx0" brushRef="#br1" timeOffset="-182168.05">23090 7621 31 0,'0'0'276'0,"0"0"31"0,0 0 28 0,0 0-45 16,0 0-47-16,0 0-41 0,0 0-24 15,0 0-17-15,0 0-21 0,0 0-25 0,0 0-33 16,0 0-15-16,0 0-6 0,0 1 6 15,0-1 6-15,1 2 8 0,-1-2 10 16,0 0 0-16,0 0-11 0,0 0-13 0,0 0-10 16,0 0-7-16,0 0-5 0,0 0-2 15,0 0 4-15,0 0 12 0,0 0 8 16,0 0 13-16,0 0 17 0,0 0 16 0,0-2 6 16,0 1-2-16,2 0-12 0,0-2-11 15,-2-2-17-15,1 2-18 0,-1-3-1 0,2 0 7 16,-2 0 4-16,0 0 2 0,0-3 2 15,-2 2-2-15,1-2-17 0,-1 1-16 0,0 1-11 16,-2 1-12-16,-2 0-11 0,1 1-7 16,-2 1 0-16,1-1-3 0,-2 4-5 15,-4-1 2-15,0 2 0 0,-2 0-1 0,2 3-2 16,-1 2 2-16,-1 0 4 0,2 3-1 16,0 2 2-16,1 3 1 0,1 0 0 0,1 4 2 15,3-1 2-15,1 2 1 0,3 0 1 16,4 0 4-16,3 0 2 0,1 0 2 0,3 0 0 15,4-1 2-15,3-1 4 0,0-1-2 16,2 0 0-16,0 0 3 0,1-4-1 0,1 1-3 16,1-3-5-16,0 0-1 0,1-2-1 15,-1-1-6-15,0 0-1 0,-2-3 2 0,1 0 0 16,-3-1-1-16,0-2 2 0,-1 0 0 16,-2 0 1-16,2-3-1 0,-2-2 3 15,-1 0 0-15,0 0-2 0,-4-3-1 0,4 1 0 16,-5-4-2-16,0 1 0 0,-1-1-3 0,1-1 1 15,-3 0-2-15,-2 0 1 0,1 2-3 16,-3-2-3-16,1 1 1 0,-1 2-1 16,-1 0 1-16,0 3-1 0,0 0 2 0,0 0 0 15,0 3-5-15,0 0 1 0,0 3-2 16,-1 0-2-16,-1 0 3 0,2 3 1 0,-1 3 2 16,-3 0 2-16,3 5 1 0,-2-1 4 15,1 3 2-15,0 3 1 0,2-1 5 16,0 0 1-16,2 0 7 0,3-1 0 0,-2 2 1 15,3-3-1-15,0 1 0 0,2-4 0 0,0 2-2 16,0-4-1-16,5 1-1 0,-4-3 0 16,5 0 1-16,-2-2-3 0,-1-1-2 0,1 0-1 15,1-3 0-15,-2 0 0 0,0-1-3 16,-1-2 2-16,-2-2 1 0,1-1-2 16,-3 0 0-16,1 0 1 0,-2-4-4 0,-2 0 0 15,-2 0-2-15,-1 0-4 0,0-2-2 16,-1-2-4-16,-2 1-2 0,-2 1-1 0,-2-2-5 15,-1 1-2-15,-1 1-5 0,-1 0-9 16,-1 0-11-16,-1 1-8 0,1 2-3 16,-3 2-4-16,2 2 4 0,-4-1 5 0,2 2 8 15,-2 1 6-15,1 1 0 0,0 2-8 16,1 0-23-16,5 0-20 0,-4 3-27 0,5 0-29 16,0 2-29-16,3-1-28 0,1 1-42 15,4-1-64-15,0 2-67 0,3 0-82 0,3-1-45 16,1 1-1-16,4-2 45 0,1 1 78 15</inkml:trace>
  <inkml:trace contextRef="#ctx0" brushRef="#br1" timeOffset="-181600.41">23672 7711 11 0,'4'-6'254'0,"1"0"47"0,-2 0 51 16,1 2-30-16,-1-1-25 0,-2 2-14 15,1 0-30-15,0 0-37 0,-1 2-46 16,-1 1-51-16,3 0-46 0,-1 3-28 0,-1 1-7 16,-1 4 6-16,3-1 13 0,-3 4 16 15,0 2 9-15,0 2-1 0,0-1-8 16,0 2-9-16,0 1-16 0,2-1-18 0,0 1-10 16,2-2-6-16,0 0-2 0,2-3-4 0,0 0-1 15,0-2 1-15,2 1-1 0,1-4 0 16,1 1 0-16,2-2-2 0,-3-2-2 0,5 1 1 15,-3-4 0-15,1 0 1 0,0-1-3 16,-1 0 1-16,2-2-2 0,-4-3 0 16,1 1 1-16,1-4 1 0,-5 1 15 0,0-2 12 15,-1-2 5-15,-1 0 3 0,0 1 2 16,-4-3-2-16,5 1-13 0,-5-2-11 0,0 2-7 16,0 2-4-16,0-2-1 0,0 2-2 15,-2 2-4-15,-1-1 1 0,3 1 2 16,0 2-3-16,0 0-1 0,-1 2 1 0,-1-1 3 15,2 2-3-15,0 0-2 0,-1 0 5 16,1 1 2-16,0 0 0 0,0 0-1 0,0 1 5 16,0 1-3-16,0-2-1 0,0 2-4 15,0 0-2-15,0 0 0 0,0 2-4 16,1 1 2-16,-1 1-1 0,3 2 3 0,2 3 4 16,-2 2 2-16,2 2 15 0,-1 1 14 15,1 1 14-15,0 0 4 0,3 1 6 0,-2 1 0 16,1-3-12-16,-3 2-13 0,1-1-9 15,3-3-8-15,-4 0-4 0,1-2-2 16,2-1-1-16,-2 0-3 0,-1 0-29 0,1-3-53 16,-2 0-63-16,2-1-109 0,-4-1-149 15,3-2-155-15,-3-2-56 0,-1 0 10 0,2-4 38 16,-2 0 96-16</inkml:trace>
  <inkml:trace contextRef="#ctx0" brushRef="#br1" timeOffset="-181246.19">24088 7435 83 0,'1'-4'402'0,"-1"-2"60"0,2 3 34 0,0-2-17 15,-2 2-133-15,0 2-124 0,1 1-92 16,-1 4-27-16,2 2-5 0,-2 2 21 0,1 4 21 16,2 4 24-16,-1 2 22 0,1 2-9 15,2 2-6-15,-2 2-28 0,2 2-21 0,0-2-23 16,1 1-23-16,1-1-20 0,-2 0-19 16,3 0-12-16,-3 0-10 0,3-1-4 0,0-2-2 15,-3 0-2-15,-1-2 0 0,0-2-7 16,-1-1-66-16,-2-1-74 0,4-1-83 15,-4-4-137-15,2-1-143 0,-1 0-136 0,0-3-11 16,-1 2 33-16,4-4 60 0,2-1 125 16</inkml:trace>
  <inkml:trace contextRef="#ctx0" brushRef="#br1" timeOffset="-180703.46">24511 7825 218 0,'8'-7'388'0,"0"1"64"0,-2-2 51 0,1 2-65 16,-4 0-71-16,-1 0-43 0,-1 2-44 16,1 1-48-16,-2 0-43 0,0-1-43 15,-2 3-46-15,1 1-45 0,-4 0-28 0,-2 0-17 16,-2 3-9-16,-1 2-4 0,-2 1 1 16,-2 1 1-16,-1 2-2 0,0 3 5 15,-1 0 2-15,0 2 2 0,2 1 1 0,1 0 0 16,0-1 2-16,5 2-3 0,-1-1-4 15,4-2 3-15,2 0 1 0,3 0 1 0,0-1 1 16,3 0 3-16,2-3 3 0,4 0-6 16,3-2-10-16,-3 1-17 0,8-3-16 15,-2 0-15-15,4-2-9 0,-2-1-4 0,2-1 4 16,0-2 14-16,-1-1 14 0,0-2 13 16,0-2 9-16,-2-3 4 0,1-2 1 0,-6-1 3 15,0-3 1-15,-2-1 0 0,-1-2 2 0,-1-3-2 16,-2 0 0-16,-4-4 0 0,-1 0-1 15,0 1-1-15,0-3 0 0,0 0 2 16,-1 2 0-16,-1-1 0 0,0 2 7 0,1 0 17 16,-1 1 8-16,1 1 5 0,-3 3 9 15,3 1 12-15,-1 2 2 0,1 3-5 0,-3 1 0 16,4 3 1-16,-2 0-4 0,2 3-13 16,0 2-13-16,0 0-10 0,0 4-8 15,2 4-8-15,3 2 3 0,2 4 14 0,1 4 38 16,0 2 23-16,-1 4 24 0,1 1 17 15,2 0 3-15,-1 1-5 0,1 2-31 0,-2-1-20 16,-2 2-21-16,5-2-14 0,-3 1-8 16,2-2-10-16,-1-1-5 0,-1 2-1 0,0-3-49 15,0 0-89-15,-1-2-96 0,1-3-133 16,-1-1-173-16,-2-4-168 0,1-1-42 16,2-2 40-16,-4-2 70 0,4-2 121 0</inkml:trace>
  <inkml:trace contextRef="#ctx0" brushRef="#br1" timeOffset="-179798.68">25215 7539 212 0,'6'-6'465'0,"1"0"47"0,-1-2 24 0,0 4-18 16,-3-1-200-16,2 1-141 0,-2 4-81 16,2 0-38-16,-2 2-12 0,4 6 22 0,-1 3 19 15,0 4 17-15,-1 3 15 0,1 5 12 16,-1 5 4-16,-2 1-23 0,2 3-19 16,-4 1-16-16,2 0-13 0,-1 0-18 0,0 0-15 15,-1 0-9-15,3-3-3 0,-3-1-5 0,1-1-1 16,-1-2-2-16,3-4 0 0,-4-1-5 15,1-3-2-15,-1-1 2 0,2-4-1 16,-2-1-3-16,0-3 0 0,0-1 4 0,0-2 0 16,0 0 4-16,0-3 1 0,1 0 2 15,-1-2 0-15,5-1-1 0,-2-1-3 16,2-2-8-16,3-2 0 0,0-1-2 0,2 0-2 16,2-3-4-16,1 0-3 0,-1-1-3 15,2 1-4-15,2 0-3 0,-1 1 0 0,2 1-2 16,0 1 3-16,2 2 4 0,0 2 1 15,-1 0 3-15,-1 2 3 0,-3 2 1 0,2 0 3 16,-5 3 0-16,-1 0 1 0,-1 2-2 16,-3-1-2-16,-3 2 1 0,-3-1 0 0,0 1 1 15,-4 0 0-15,-1 0 5 0,-4 0 2 16,-3-3 1-16,0 2-2 0,-4-3-1 16,-2 1 0-16,0-3-2 0,-4 0 1 0,1 0 1 15,-1-2 1-15,0 0 1 0,0-2-1 16,2 0 2-16,2 1 0 0,1-2-1 0,2 0 0 15,4 0 0-15,-2 2 2 0,5-1 3 16,2-1-2-16,-1 3 2 0,4-2 2 16,-1 2 1-16,4 0-1 0,3 0-3 0,1 0 1 15,3 2-3-15,3-2-1 0,0 3 4 16,3-1-2-16,3 1-3 0,-2 0-1 0,7 0 1 16,-1-1-1-16,4 2-5 0,1-1 2 15,2-2 3-15,1 2 2 0,2-1 0 16,1-2-1-16,2 1 3 0,0-1-3 0,0-1-2 15,-1-1 1-15,0 1 2 0,-1-2-2 16,-2-2-2-16,-3-1 3 0,0 0-2 0,-7 0-4 16,0-1 0-16,-6-2 0 0,-1 0-1 15,-6 0-5-15,1 0-3 0,-7-2-2 0,0 2 0 16,-3 0-1-16,-4 3 0 0,-2-1 4 16,-1 1 4-16,1 1 2 0,-5 1 2 0,2 1 2 15,0 3-1-15,-2 1-1 0,2 2 1 16,-2 3 2-16,3 2 1 0,5 0 4 15,-2 3 4-15,3 1 3 0,5 1 0 0,4 0 4 16,2 0 3-16,3 2 0 0,6 0 2 16,0-3 0-16,6 2 1 0,0-3-4 0,4 2-4 15,0-3-1-15,3 1-5 0,1-1-14 16,-1-2-50-16,2-1-65 0,2-1-82 16,-2-1-141-16,-2-1-148 0,-4-3-116 0,0-1-18 15,-5-1 26-15,-5-3 62 0,-1-2 131 16</inkml:trace>
  <inkml:trace contextRef="#ctx0" brushRef="#br1" timeOffset="-175275.6">19890 8333 165 0,'0'-5'256'16,"1"-1"37"-16,-1-1-12 0,0 0-30 0,0 1 1 15,0 0 17-15,0-1 8 0,0 2 5 16,0-1 12-16,0 0-19 0,0 0-34 0,0 2-27 15,0-1-19-15,0 1-19 0,0 1-35 16,0 0-25-16,0 0-20 0,0 1-19 16,0 0-21-16,0 2-23 0,0 0-18 0,0 0-16 15,0 2-8-15,0 3-1 0,0 1-7 16,0 3 6-16,0 3 4 0,0 1 6 0,0 5 1 16,0 2 1-16,-1 1 7 0,1 4-1 15,-4 1 0-15,3-1 2 0,-1 2-2 16,1 0-1-16,-2 0 0 0,1-1 0 0,2-2-1 15,-1-2-3-15,1-1 3 0,0 0 2 16,0-5-2-16,0 0 0 0,0-1 1 0,0-3 0 16,0-2-5-16,-2-1 1 0,2-3 1 15,0 1 0-15,0-3 3 0,0 0 4 0,0-1 9 16,0-1 49-16,0-2 44 0,0 0 36 16,0 0 21-16,0 0 9 0,2-3 0 15,-1-3-45-15,1 0-43 0,2-3-40 0,-1-2-23 16,2 1-11-16,0-2-9 0,2 1-5 15,-3-2-2-15,5 1-1 0,-2 1-1 0,3 1-2 16,-1-1 0-16,0 2-2 0,4 3-2 16,0 0 0-16,-2 2 0 0,0 2-1 15,5 2 2-15,-3 2 0 0,-1 1 1 0,-1 1 0 16,0 2 1-16,2 2-1 0,-4 2 0 16,-1 1 4-16,1 1-1 0,-2 0 1 0,-1 1 1 15,-2 1 1-15,0-1-1 0,-4 2-4 16,0-3 3-16,0 0 1 0,-1-2-1 0,-2 1-1 15,-4-2 2-15,1-1 0 0,-2-2 1 16,-1 1 1-16,-3-4 0 0,-2 0 1 16,3-1-1-16,0-2 2 0,-3 0 0 0,1 0-3 15,-1-2-1-15,1 1 1 0,4-1 0 16,-4 1-1-16,4-1-6 0,0 2-23 0,5 0-46 16,-4-2-70-16,3 2-72 0,4-1-73 15,1 1-58-15,0-1-68 0,5 1-85 0,-1-2-58 16,5 2-52-16,1-1 4 0,3-1 28 15,3 1 74-15,-2-1 122 0</inkml:trace>
  <inkml:trace contextRef="#ctx0" brushRef="#br1" timeOffset="-173809.91">20489 8633 77 0,'0'-5'238'16,"-5"0"28"-16,-3 2 22 0,0 0-51 0,-4 1-28 15,1 2 1-15,-3 4 7 0,2 0-7 16,1 2-26-16,-1 2-29 0,1 1-33 16,-1 3-36-16,2 0-28 0,2 1-18 0,1 2-14 15,2 2-7-15,1-4-4 0,2 1-6 16,2-1-2-16,0-1 1 0,0-1 1 0,5-2 0 16,-2-2 3-16,2 0 6 0,1 0 2 15,2-3 2-15,1-1-2 0,3 1-1 16,-3-2-3-16,4-2-4 0,-2 0-4 0,0-2-5 15,1 1 1-15,-2-3-1 0,1 1-2 16,0-2-1-16,-3 0-2 0,2-2 2 0,-3 3-1 16,1-3-1-16,-1 2 1 0,-2 0 0 15,-1-1 0-15,2 3-2 0,-3 0-1 0,1 2 0 16,1 1 1-16,-2 1-1 0,2 2 1 16,-1 2 3-16,2-1-1 0,-1 4 2 15,0-1-1-15,1 1 1 0,-1 2 2 0,3-2-3 16,3 2 1-16,-1-1 0 0,2-2 0 15,-1 1 1-15,1-3-1 0,-2 0 1 0,1 0 0 16,1-3 1-16,0-2 0 0,-1 0-1 16,2-2-1-16,0-1 0 0,-1-3-1 0,2 2 1 15,-1-2 10-15,3 0 15 0,-2-2 8 16,0-1 12-16,-1 0 19 0,3 0 9 16,-4-3 2-16,1 2-4 0,0-1-4 0,-2 1-9 15,1 2-16-15,0 1-11 0,-3 1-13 16,2 1-11-16,0 2-4 0,-1 2-4 0,2 1-4 15,-1 1 0-15,-1 2 1 0,2 3-3 16,-4 2 2-16,2 1-1 0,-2 1 1 16,0 2 1-16,-4 3 1 0,1 0 1 0,0 0 0 15,-3 1 1-15,-1 0 2 0,-1-1-1 16,-1 0 0-16,-1-2 0 0,-3-2-1 0,0 1 2 16,1-3-2-16,-4-2 2 0,-1 1 0 15,0-4 3-15,-2-1 1 0,0-1 1 16,0-2 0-16,0 0 2 0,0-2 0 0,2 0 4 15,1 1 6-15,-2-3 10 0,6 2 11 16,-3-2 13-16,2 1 7 0,2 1 3 0,1 0-7 16,2 1-11-16,0 0-10 0,0-1-13 15,2 2-9-15,3 0-7 0,1 2-4 0,2-1 4 16,2 0-4-16,2 1 0 0,0 0-1 16,3 1 1-16,1-2 0 0,1 1 1 0,2-1 5 15,2-1-3-15,1 0 1 0,3 0 1 16,0-1 2-16,2-2-2 0,2-2-5 15,1 2 5-15,-1-3-4 0,-1 0 1 16,-1-3-3-16,-2 2 0 0,-3-3 1 0,-6 0-4 16,1 1 0-16,-5-3-4 0,-4 2 1 15,-1-1-2-15,-4 1-3 0,-3-1-3 0,-3 2 1 16,-3 2 0-16,-2-2-2 0,0 4 1 16,-6 1 3-16,3 0 2 0,-2 4 1 0,-1 2 5 15,1 1 1-15,-1 3 1 0,3 1 1 16,1 3 2-16,0 0 1 0,3 2 1 15,3 2 3-15,0-1 5 0,3 2 2 0,2-3 5 16,3 2 6-16,2-1 5 0,5-1-3 16,0 0-1-16,3 0-3 0,5-1-4 0,3-1-6 15,2 1-11-15,3-3-30 0,3 3-47 16,3-2-52-16,3-1-41 0,1 0-45 16,-1-3-67-16,6 1-43 0,-2-1-13 0,0 1 3 15,0-5-3-15,-4 1 10 0,2-2 44 0,-7-2 51 16,-1-1 41-16,-4-1 42 0,-4-1 49 15,-3-1 53-15,-6 1 52 0,-4 0 54 16,-1-3 45-16,-7 2 38 0,-1-1 26 0,-4 1 15 16,-7 0 16-16,0 0 5 0,-5 0 5 15,0 1-1-15,-3-1-7 0,1 2-18 0,-2 1-23 16,-2 1-18-16,0 2-15 0,-2 0-12 16,0 3-7-16,-1 0-4 0,2 3-10 0,-2 2-16 15,4 1-16-15,-3 1-21 0,5 1-14 16,1 1-8-16,1 0-7 0,8-2-2 15,-1 2-4-15,5-1 4 0,4-1-2 0,1 0-1 16,3 0-1-16,2-3 2 0,4-1-1 16,4 0 0-16,-2-3 0 0,3 1-3 0,3 0 0 15,2-3-3-15,-1-1-1 0,1-1-1 16,-2-1-2-16,2-2 2 0,0 1 0 16,-1-3-1-16,-1-2 0 0,-3-2-2 0,3-2 0 15,-4-1-1-15,0-1 1 0,-2-3 0 16,-1-1-6-16,-4-1 3 0,1-1 1 0,-2-2 0 15,-1 0-3-15,-3-3 1 0,-1 1 5 16,0 0-1-16,0 0 3 0,0 2 6 0,-1 1 19 16,-1 0 16-16,0 3 10 0,1 1 4 15,-3 2 2-15,1 1 0 0,2 3-14 16,-4 0-12-16,2 4-11 0,2-1-3 0,-3 4-7 16,4-1-10-16,-1 2-6 0,-1 3-2 15,1 3-4-15,1 2 2 0,0 4 2 0,0 1 6 16,1 4 5-16,2 2 4 0,1 2 9 15,0 3 8-15,2-1 0 0,1 1 1 0,-2 1 0 16,-1 0-3-16,3 0-6 0,-1-1-5 16,0 0 1-16,1-2-2 0,-3-1-1 15,1 0 0-15,-2-3-6 0,1 0-43 0,-2-3-71 16,2 0-74-16,-4-4-121 0,1-1-143 16,-1 1-146-16,0-4-52 0,0 0 19 15,-1-2 47-15,1-2 106 0</inkml:trace>
  <inkml:trace contextRef="#ctx0" brushRef="#br1" timeOffset="-172925.42">22695 9046 358 0,'11'-6'488'0,"1"-1"39"16,-4-1 32-16,-1-1-59 0,-2 1-154 15,-1 0-86-15,-1 0-44 0,-1 1-21 0,-2 2-19 16,-2-1-33-16,-1 1-35 0,0 3-43 16,0-1-26-16,-2 3-19 0,-1 0-11 0,-1 3-6 15,-4 4-2-15,2 1 0 0,-2 2-4 16,-2 4 3-16,4 1 2 0,-1 1 0 15,1 2 1-15,2 2 3 0,4-2 2 0,2 1-1 16,1-2 3-16,1-1 2 0,6-1 1 16,-3 0 1-16,7-3 0 0,0 0-1 0,3-1-3 15,2-1 2-15,3-2-5 0,-1-1-3 16,1-1 0-16,-2-3 5 0,0-1 1 0,-4-2-4 16,3-3 3-16,-5-2 5 0,0-2-7 15,-5-2-5-15,1-3-2 0,-4-2-1 0,-3-2-2 16,-2-1-4-16,-1-4 0 0,-3 3-1 15,-1-3 0-15,-3 1-2 0,0 2 1 16,-1 1-1-16,-2-1 1 0,2 3 2 0,0 1 0 16,0 3-2-16,1 3 1 0,0 0-2 15,2 1 2-15,1 2-1 0,1 1-1 0,3 1 1 16,-3 1-5-16,4 0-4 0,0 2-4 16,2 0 0-16,4 2 1 0,2 0 1 15,-2 1 4-15,4 1 2 0,2-1 1 0,2 1 2 16,1 1 2-16,1 0 2 0,1-1 4 15,0 1 3-15,0-1 0 0,0 2 2 0,0-1-2 16,0 0-1-16,0 0 2 0,-1 3-2 16,-1-3 2-16,0 5 1 0,-3 0 2 15,1 1 2-15,-1 2 1 0,-1 2 7 0,-2 1 4 16,1 2 7-16,-3 1 17 0,-1-3 16 16,1 1 9-16,-1-1 3 0,0 1 2 0,-3-4-3 15,1-1-17-15,0-1-12 0,-2-1-12 16,1-2-7-16,1-2-4 0,-1 1-4 15,-1-2-2-15,0-2-3 0,0 0 3 0,2 0 0 16,0-3 4-16,-1 1 8 0,1-1 12 16,1 0 4-16,1-1 1 0,1-2 0 0,2-2-3 15,-3-1-9-15,3-1-14 0,0-1-6 16,1-2-2-16,0-1-6 0,4 1 0 16,-2-2-5-16,2 1-1 0,2 1-1 0,-3 1-1 15,3 1-1-15,0 2 1 0,2 3-1 16,2 2 2-16,-1 2 1 0,0 2-1 0,0 2 2 15,1 1 4-15,-1 1 0 0,-1 2-1 16,0 0 2-16,-1 3 1 0,-2-1-1 16,0 1 3-16,1-2-1 0,-2 1 3 0,-1 1-1 15,1-3-1-15,-4-2 4 0,0 1-4 16,0-2 1-16,-2-1-4 0,-1 0-41 0,-2 0-65 16,0-2-79-16,1 0-70 0,-3-2-117 15,1 0-162-15,-2-1-116 0,0 0-17 0,0-2 32 16,-2-1 47-16,1-2 105 0</inkml:trace>
  <inkml:trace contextRef="#ctx0" brushRef="#br1" timeOffset="-169891.34">24334 8943 30 0,'-1'-2'302'0,"-1"1"46"0,0-1 42 16,1-1-22-16,-1 1-49 0,2-2-43 0,0 3-28 15,0-2-10-15,0 1-8 0,0-1-20 16,0 2-27-16,0-1-24 0,0 0-23 15,0 1-30-15,0 1-22 0,0-1-14 0,0 1-7 16,0 0-4-16,0 0-9 0,0 0-5 16,0 0-12-16,0 0-14 0,0 1-14 0,-1 0-10 15,1 1-2-15,0 3-4 0,0 2 3 16,-4 4-2-16,4 0 5 0,-1 5 5 16,-1 2 10-16,-1 0 44 0,0 4 24 0,0 2 19 15,0 0 6-15,1 0 5 0,-1 3-3 16,1-3-40-16,-1 2-21 0,3-2-15 0,-1 0-3 15,1-3 0-15,-2 0-2 0,2-3 0 16,-2 0-3-16,2-2 1 0,-1-2-4 0,1-2-5 16,-2-2-1-16,2-1-4 0,0-1 1 15,-1-2 0-15,1 0-2 0,0-2-2 16,0-1-2-16,0 0-1 0,0-1 1 0,0-1-1 16,0-1 0-16,0 2 0 0,0-2-18 15,0 0-58-15,0 0-80 0,0 0-83 0,0-2-146 16,0-1-193-16,1-1-127 0,1-5-16 15,1 0 36-15,3-3 59 0,-1-2 139 16</inkml:trace>
  <inkml:trace contextRef="#ctx0" brushRef="#br1" timeOffset="-169407.55">24563 9088 199 0,'7'-5'348'0,"-2"-2"40"16,-1 3 39-16,1-1-65 0,-2 1-78 0,2-1-49 15,-2 2-25-15,-1 0-29 0,-1 0-31 16,1 2-41-16,-2 1-35 0,1 0-29 0,-1 1-19 16,0 1-12-16,0 2-4 0,0 1 1 15,-1 0 2-15,-1 2 10 0,-3 2 11 16,-1 0 15-16,2 1 11 0,-4 1 2 0,-1-1-1 16,-1 1-11-16,-1-1-4 0,-1 1-17 15,2 1-12-15,-3-2-6 0,0-1-4 0,2 0 3 16,-2 0-7-16,2-3 1 0,0 2 0 15,2-2-2-15,-1 0 0 0,2-1-2 16,0 0 0-16,4-2 0 0,-4 2-3 0,3-2 3 16,0-1 0-16,2 0 1 0,2 1 1 15,-1-1 1-15,0-2 5 0,2 1 7 0,-1-1 11 16,1 0 8-16,0 0 7 0,0 0 5 16,0 0 1-16,0 0-6 0,0 0-5 0,1 0-9 15,1 3 2-15,1 0 7 0,4 3 5 16,-3 0 6-16,6 0 1 0,-2 3 7 15,0 2 3-15,0-1-4 0,2 2-1 0,2-1-4 16,-3 1-3-16,2 0-6 0,-1 0-10 16,-2-2-9-16,2 1-4 0,-2-1-3 15,2-1-3-15,-1-2-1 0,-1 1-3 0,0 0-1 16,-1-2-1-16,0 0-2 0,0-2 1 16,-1 2-4-16,1-3-35 0,-4 0-59 0,3 2-66 15,-5-4-59-15,4 1-89 0,-2-2-129 16,-1-2-92-16,0 1-67 0,-1-4-4 0,2 2 24 15,1-1 69-15,0-4 122 0</inkml:trace>
  <inkml:trace contextRef="#ctx0" brushRef="#br1" timeOffset="-168904.34">24771 9286 93 0,'3'-6'331'15,"0"2"52"-15,-2-3 44 0,1 3-46 0,-1 1-81 16,1 0-66-16,0 2-57 0,-1-1-50 15,-1 4-25-15,5 1-5 0,-2 1 9 0,2 4 3 16,0-1 14-16,-1 4 18 0,3 1-6 16,-6 0-20-16,4 1-26 0,-2 2-18 15,1 0-19-15,-3 0-19 0,2 0-10 0,-1-2-9 16,0 0-5-16,-1-3-5 0,-1-1 1 16,3 0-2-16,-1-1 0 0,-2-2-1 0,1-2 0 15,-1-1 6-15,0 0 3 0,3-1 1 16,-3-2 0-16,4-2 1 0,-1 2 3 15,2-3-6-15,0-3-4 0,2 0-3 0,-1-1 3 16,-1-4-1-16,2 1-3 0,-1-4 4 16,2-1-2-16,-2-1 2 0,4 1 9 0,-4-4 11 15,3 3 13-15,-1 1 8 0,0 2 10 16,-1 1 4-16,0 1-8 0,0 1-13 16,-2 4-11-16,1 0-9 0,-1 2-11 0,0 3-4 15,1 1-3-15,0 1-2 0,0 4 1 16,-1 1 2-16,2 1 1 0,-1 4 2 0,-2 1 1 15,3 2 0-15,-1 1-1 0,1 0 0 16,-1 0-1-16,-2 0-1 0,1 0 0 16,0-3-2-16,-2-2 0 0,4 1 0 0,-3-2-1 15,-1-2 2-15,2-1 1 0,-2 0-1 16,-1-3-1-16,-1 2 0 0,3-2 0 0,-3-2-4 16,1 1-29-16,0-1-34 0,-2-1-42 15,1 0-50-15,4 0-47 0,-1 0-83 16,-1-1-87-16,1-2-78 0,-3 0-84 0,1 0-20 15,0-2 13-15,-1-1 65 0,2 0 106 16</inkml:trace>
  <inkml:trace contextRef="#ctx0" brushRef="#br1" timeOffset="-168364.38">25383 9322 248 0,'-4'-3'397'0,"1"-3"43"0,0 1 35 15,0 0-78-15,-1 0-95 0,1 1-68 16,2 1-35-16,-4 0-23 0,2 0-27 0,0 0-29 16,0 1-26-16,-2 2-28 0,0 0-24 15,-1 3-20-15,-2 2-8 0,3 1-1 0,-1 3 5 16,1 1 4-16,-1 3 1 0,-2 1 5 16,3 1 2-16,2 2-2 0,0-1-4 0,1 2-4 15,2-1 1-15,2-1-4 0,3 1 4 16,0-5-3-16,-1 1-1 0,7-2 2 15,-1-1-2-15,4-2 1 0,-3-1-5 0,2-2 1 16,2-1-1-16,0-2-2 0,0-2-4 16,0-2-1-16,-1-1-1 0,-1-3 2 15,-1-1 7-15,-1-1 17 0,-3-4 10 0,0 0 3 16,-2-1 4-16,-3-2-4 0,-3-2-7 16,-1 1-18-16,-2-2-13 0,-3 1-7 0,-1 1-6 15,-1-1 0-15,0 4-7 0,-2 1-7 16,0 1-14-16,-1 2-26 0,-2 3-40 15,4 0-43-15,-3 3-54 0,3 2-87 0,1-2-91 16,2 3-73-16,-1 3-71 0,1-2-17 16,2 2 30-16,4-1 75 0,1-1 101 0</inkml:trace>
  <inkml:trace contextRef="#ctx0" brushRef="#br1" timeOffset="-167821.38">25654 9285 206 0,'9'-2'375'0,"0"-1"41"16,-3 2 31-16,-1-1-88 0,0 1-101 16,-4 1-85-16,4 0-48 0,-3 1-10 0,-1 5 1 15,-1 2 10-15,2 1 5 0,1 1 4 16,-3 2-4-16,0 3-29 0,0 0-29 16,0 0-27-16,0 1-16 0,0 1-8 0,0-2-6 15,1 0-7-15,4-3 1 0,-2 0-1 16,2-1-2-16,2-2 0 0,-3 0 0 0,5-2 0 15,1 1-3-15,1-4-3 0,2 1-1 16,0-2-7-16,-1 0-2 0,-1-3-1 16,2 0-2-16,-1 0 1 0,0-5 1 0,0 2 2 15,-2-3 1-15,-2-1 0 0,-2-1 2 16,2-2-6-16,-4-1 2 0,1 2 2 16,-1 0 2-16,-1 2 3 0,-2 1-1 0,1 0 5 15,-2 1-2-15,2 3-2 0,-1 1-1 16,1 1-2-16,-1 1-1 0,5 4 4 0,-3 3 1 15,2 1-1-15,3 0 2 0,0 1 2 16,2 1 1-16,-1-1 3 0,2 1 1 0,3-1 7 16,-1-2 8-16,4 1 4 0,0-2 3 15,0-1 5-15,-1-1 2 0,1-1 2 16,2-1-4-16,-2-3 10 0,0 0 11 0,0-3 8 16,-3-1 18-16,-2-1 24 0,0-1 9 15,-3-3-2-15,-3-1-13 0,1-1-12 16,-4-2-26-16,-3-1-30 0,0-1-19 0,-2 0-9 15,-3 0-5-15,1 0-4 0,-1 0-1 16,0 2-3-16,-1 2-10 0,1 1-36 0,0 2-36 16,1 2-45-16,-1 0-39 0,3 3-34 15,-1 0-33-15,1 2-31 0,0-1-42 16,2 2-37-16,0 0-30 0,0 2-32 0,0-1-40 16,6 2 22-16,-2-1 58 0,1-1 71 0</inkml:trace>
  <inkml:trace contextRef="#ctx0" brushRef="#br1" timeOffset="-167609.75">26352 9361 65 0,'8'2'319'0,"-4"-1"47"0,1-1 32 15,-2 2-53-15,1-2-57 0,-3 1-41 16,4 2-27-16,-4 2 9 0,1-1 9 0,-1 5 6 16,3-1-13-16,-3 2-25 0,2 3-22 15,1 0-42-15,-3 0-33 0,4 0-26 0,-2 3-18 16,2-3-15-16,-1 2-13 0,1 0-12 15,0-3-8-15,0 0-6 0,0-2-5 16,1 1-35-16,-2 0-60 0,1-4-62 0,2-2-115 16,-4 1-161-16,2-5-156 0,1 1-51 15,0-2 14-15,-1-3 36 0,0-2 102 16</inkml:trace>
  <inkml:trace contextRef="#ctx0" brushRef="#br1" timeOffset="-167379.6">26448 9210 58 0,'-2'-8'418'0,"-1"0"75"0,2 1 79 16,1 1 63-16,0-1-99 0,0 2-100 0,0-1-86 16,0 3-68-16,0 0-75 0,0 0-76 15,0 2-60-15,1 1-39 0,2 1-18 16,1 3-9-16,-3 1-7 0,2 3-52 0,2 1-69 15,-1 0-72-15,-1 3-131 0,-2 0-141 16,4 1-141-16,-4 1-25 0,6-1 25 0,-2-1 49 16,4 0 118-16</inkml:trace>
  <inkml:trace contextRef="#ctx0" brushRef="#br1" timeOffset="-166976.65">26636 9385 289 0,'7'6'387'0,"-4"0"25"0,2 0 45 16,1 2-77-16,-2 0-85 0,0 3-34 15,1 0-7-15,-2-1 7 0,0 1-19 0,0 1-28 16,2-2-36-16,-1 2-33 0,1-1-27 16,-2 1-27-16,1 0-22 0,-1-2-16 0,2 0-10 15,-2 1-20-15,0 0-6 0,1-2-3 16,1 0-1-16,-2-3-2 0,2 1-4 16,-2-1 5-16,1 0-2 0,0-1-2 0,0 0 0 15,-2-3-1-15,2 1 0 0,-1-1-2 16,0-1-1-16,0-1-1 0,2 0-2 0,0-1 0 15,1-1-5-15,2-3-1 0,-3 0-2 16,3-3-5-16,-3 1-18 0,2-4-18 16,-1-1-3-16,2-2-10 0,-1 3 1 0,1-1 1 15,1 1 19-15,1 1 19 0,-4 1 12 16,3 1 11-16,-1 4 2 0,0-1 4 0,0 4 2 16,1 1 5-16,-2 1 5 0,1 4 6 15,0-1 9-15,1 4 5 0,-2-1 7 16,1 2-5-16,0 2-11 0,-1-1-9 0,0 2-3 15,1 0-8-15,0 2-6 0,-1-2-13 16,0 0-63-16,2-1-77 0,-1 0-164 0,5 0-190 16,-4-4-131-16,5 0-56 0,-2-2 25 15,5-2 60-15,-3 0 147 0</inkml:trace>
  <inkml:trace contextRef="#ctx0" brushRef="#br1" timeOffset="-165951.85">27397 9532 346 0,'1'-6'453'0,"-1"2"53"0,2-1 44 0,-2 1-78 15,0-2-88-15,-2 3-71 0,2 0-56 16,-3 0-39-16,-1 1-40 0,-3 0-51 0,-1 2-53 16,0 0-36-16,-4 4-18 0,-3-1-12 15,-2 3-5-15,3 3-4 0,-5 1 2 16,3 2 0-16,0 1-1 0,3 1 4 0,0 1 0 15,4 0 2-15,5-2 2 0,-1 3-1 16,3-3 1-16,2 2 0 0,5-3-1 0,0 0 0 16,1-1-1-16,4-2 0 0,2-2-1 15,0 1 1-15,1-4 1 0,0 2-1 16,1-3 0-16,2-1-1 0,-2-2 1 0,-1-2 1 16,-2-1 0-16,2 0-2 0,-7-3-1 15,2 0 1-15,-1-3-2 0,-3 0-3 0,-2-1 5 16,-1 1 20-16,-1-2 12 0,-1 2 3 15,1 0 4-15,-5 2 1 0,4-1-6 16,-4-1-19-16,0 3-12 0,0 0-3 0,0 0-5 16,2 2 0-16,-3-1 1 0,3 1 0 15,0 2-4-15,1 1-1 0,1-1 3 0,-3 2-1 16,4-1-1-16,-1 1 0 0,-1-2 1 16,2 2-2-16,0 0 0 0,-1 0 0 15,1 0-1-15,0 0 5 0,0 0 1 0,0 0 0 16,0 0 0-16,0 0 0 0,0 0 3 15,0 0-3-15,0 0 0 0,0 0 2 0,0 0-2 16,0 0 3-16,0 0-2 0,0 0 0 16,0 0-1-16,0 0 0 0,0 0 2 15,0 0-2-15,0 0-1 0,0 0 1 0,0 0 6 16,0 0 4-16,0 0 5 0,0 0 12 16,0 0 11-16,0 0 8 0,0 0 6 0,0 0 2 15,0 0-2-15,0 0-6 0,0 0-8 16,0 0-6-16,0 0-2 0,0 0 0 15,0 0 0-15,0 0 2 0,0 0 4 0,0 0 3 16,0 0 2-16,0 0 2 0,0 0 0 16,0 0-1-16,0 0-2 0,0 0-5 0,0 0-3 15,0 0-10-15,0 0-2 0,0 0-8 16,0 0-4-16,0 0-3 0,0 0-3 16,0 0 0-16,0 3-4 0,0 0 0 0,1 3-4 15,-1 0 3-15,2 3 0 0,-1 2 2 16,1 0 3-16,0 2 2 0,1 3 6 0,2 1 4 15,-4-1 6-15,5 4 10 0,-3 1 11 16,1 0 10-16,0 0 7 0,0 2 0 0,-1 2-2 16,0 0-9-16,0-1-12 0,0 0-11 0,-1 0-8 15,-2 0-7-15,0 0-5 0,0-1-2 16,0-1-2-16,0-1-1 0,-2 2-1 16,-1-4 0-16,2-1 0 0,-2-1 1 0,-1-1 1 15,1-1 1-15,-3-3 5 0,1-1-2 16,-3-3-1-16,0 0-2 0,0-3 3 0,2 0-4 15,-1 0-3-15,0-3 2 0,0-1 1 16,-1-1-1-16,0 0 0 0,-1 0 3 16,3-1 1-16,-2-1-2 0,1 1 0 0,1 1 0 15,0-4-2-15,0 3 0 0,1-3 0 16,0 1 1-16,2-2 1 0,-3 0 0 16,-1-2 2-16,6 0 0 0,-3-4-2 0,3 1 0 15,1-4-1-15,1-2-2 0,4-2-1 16,3-2-1-16,5-2-1 0,1-3 2 0,3-1-2 15,1-1 3-15,2-2-6 0,2 1-15 16,4-1-17-16,-2 0-26 0,3 3-23 0,-1 2-39 16,1 1-56-16,2 5-63 0,1 2-67 15,-4 2-48-15,0 2-101 0,-2 2-123 0,-2 2-99 16,-4 2-4-16,-1 2 40 0,-2 2 49 16,-2 1 112-16</inkml:trace>
  <inkml:trace contextRef="#ctx0" brushRef="#br1" timeOffset="-164344.53">20008 9976 8 0,'0'-6'314'0,"0"2"49"0,0-4 43 15,0 2 1-15,0 0-75 0,0 0-48 16,0 2-34-16,0-1-14 0,0 0-8 15,0 1-19-15,0 1-21 0,0 0-24 0,0 2-27 16,0-1-34-16,0 2-32 0,0-1-28 16,0 1-23-16,0 0-10 0,-1 1-10 0,-4 2-3 15,2 3 0-15,-2 0 3 0,-1 3 2 16,-1 2-3-16,-1 1 2 0,-1 3 2 0,1 1 0 16,0 1 1-16,-3 1 0 0,3 1 3 15,4 1 2-15,-3-1 1 0,5-1 0 16,-1 2 0-16,3-2 1 0,3-2 2 0,-1-1-2 15,5-3 2-15,1 0 3 0,1 0 0 16,0-3 4-16,3-1-1 0,3-2 0 16,0-2-3-16,0-2 1 0,1-2 3 0,1-2 7 15,0-1 19-15,0-2 26 0,-1-2 25 16,-1 0 15-16,-2-2 1 0,-1-3-4 0,0-2-19 16,-3-1-28-16,-1-1-27 0,-3-1-22 15,-2-1-10-15,-1-1-5 0,-4 1-4 0,-1-2-4 16,0 2 0-16,-5 1-1 0,2 1-2 0,-2 1-7 15,-2 3-18-15,-1 2-45 0,0-1-55 16,0 4-62-16,-2 1-57 0,4 1-104 16,1 2-113-16,-1 0-84 0,0 3-49 0,5 0 10 15,-1 2 33-15,3-1 92 0,2-1 127 16</inkml:trace>
  <inkml:trace contextRef="#ctx0" brushRef="#br1" timeOffset="-163882.33">20313 10030 41 0,'-1'7'189'0,"1"1"21"16,-3 1-29-16,3 2-24 0,0 0 4 0,0 0 9 15,0 3 7-15,3-3 2 0,-3 3-10 16,1 1-23-16,2 0-29 0,-1 0-20 0,1 1-33 15,1 0-21-15,-3 0-13 0,2-1-10 16,2 0 1-16,-2-2 24 0,2 0 17 16,-4-3 9-16,1 1 1 0,0-4 2 0,-1 1-2 15,-1-4-29-15,0 2-18 0,0-3-2 16,0 0 9-16,0-1 14 0,0-1 21 16,0-1 42-16,0 0 41 0,0 0 25 0,-1 0 6 15,-1 0-5-15,-1-1-17 0,-2-1-25 16,1-2-21-16,-3-1-13 0,2-1-2 0,-1 0 8 15,-2 1 16-15,4-2 1 0,-3 0-2 16,2-1-5-16,0 1-5 0,2-3-10 16,2 0-13-16,1 0-9 0,0-1-15 0,1-1-13 15,4-1-12-15,3-1-11 0,2-1-9 16,2 0-9-16,4-1-4 0,1-2-5 0,5 0-2 16,1 1 1-16,0 0-4 0,1 1-2 15,-3 1 1-15,-1 2-2 0,-3 2-3 0,0 1-20 16,-4 0-42-16,-3 3-73 0,-2 1-94 15,1 2-85-15,-4 1-131 0,-2 0-149 16,-3 1-113-16,0 2-10 0,-1 0 52 0,-2 0 62 16,-5 0 122-16</inkml:trace>
  <inkml:trace contextRef="#ctx0" brushRef="#br1" timeOffset="-162294.18">21121 10146 222 0,'-3'-2'421'0,"1"1"47"16,2-1 30-16,-1 1-71 0,-1-1-124 0,2 1-112 16,0 1-75-16,0 0-45 0,0 0-29 15,0 1-19-15,0 4-12 0,3 1-4 16,-1 0-4-16,1 3 15 0,1 3 17 0,-1-1 24 16,2 5 14-16,-2-1 6 0,2 1 6 15,1-1-12-15,-2 2-18 0,3-2-23 0,-1 0-11 16,1 0-4-16,0-2-2 0,0-1 4 15,1-3 6-15,-2 1 8 0,2-2 10 16,-2-2 10-16,2 0 14 0,-1-3 11 0,2 0 10 16,0-3 2-16,1 0 2 0,2-1 5 15,0-4 11-15,-3 1 14 0,3-4 4 0,0 0 4 16,-3-2-9-16,1-2-18 0,-2 0-26 16,-2-1-32-16,0-4-20 0,-1 2-19 15,1-1-5-15,-3-1-3 0,-1 0-5 0,0 3 0 16,-1 2-2-16,-1 1-1 0,2 2-2 15,-2 2-4-15,0 2-2 0,0 1 0 0,0 2-2 16,1 2 5-16,1 3-2 0,0 3 6 16,3 3 5-16,-2 2 4 0,3 2 2 15,2 2-5-15,-2 3 5 0,4 0 0 0,0 0 0 16,3 0-1-16,0 0 1 0,1-1 7 16,-1-1 0-16,3-3 1 0,-5 0-2 0,3-3 4 15,-3-2 0-15,0-1 3 0,-2-2-1 16,1-2 2-16,-2-2-1 0,1-1 0 0,-1-1-2 15,-1-2-2-15,-1-2-1 0,2-1 0 16,-4 0 2-16,1-3-3 0,-2 0-4 16,1-1 3-16,-3-2 7 0,1 0 3 0,-2-2 2 15,0-1 3-15,0 0-2 0,0 2-5 16,0-2-9-16,0 2-5 0,0 0-7 16,0 3-1-16,0 1-5 0,0 1-4 0,2 2-5 15,2 2-4-15,2 1-2 0,1 3-4 16,2 0 1-16,4 1 2 0,0 1 4 0,-1 2 1 15,7 1 0-15,-2 1 5 0,3 0 6 0,-2 0 4 16,2 1 3-16,2-1 3 0,0 3 3 16,-3-1 0-16,0-1-1 0,1 2-1 15,-4 0-2-15,1-1-1 0,-5-1-1 0,0 1 1 16,-2-2-1-16,-4 1-2 0,1-1 3 16,-4 0 3-16,3 2 2 0,-5 1 0 0,1-2 2 15,-2 2 1-15,1 0 1 0,-1 1 0 16,0 0 4-16,0 0 0 0,0-1 3 15,0 2 4-15,0-1 2 0,2-1 2 0,0 0-1 16,-1-2 0-16,2 1-3 0,1-2-1 16,1 2-1-16,-2-2 0 0,3-2-4 0,-2 2-1 15,1 0-2-15,3-1-8 0,-1 0-51 16,0 0-73-16,1 0-78 0,0-2-83 0,0-2-154 16,0 1-162-16,-2-4-79 0,2 1 3 15,-3-4 43-15,2-3 63 0,-3 0 142 0</inkml:trace>
  <inkml:trace contextRef="#ctx0" brushRef="#br1" timeOffset="-162093.65">21925 10089 201 0,'-8'-9'439'0,"0"0"54"15,3 1 37-15,4 1-23 0,-3 2-118 16,4-1-102-16,-3 3-64 0,3 0-44 0,0 1-34 15,0 1-37-15,0 1-40 0,2 0-32 16,-1 0-20-16,3 1-11 0,-3 3-37 16,2 0-49-16,1 1-109 0,2-2-146 0,-5 3-161 15,2-2-82-15,2 2-13 0,0-1 25 16,1-4 94-16</inkml:trace>
  <inkml:trace contextRef="#ctx0" brushRef="#br1" timeOffset="-161812.66">22208 10045 200 0,'6'2'399'0,"-3"-2"34"16,3 1 19-16,-3-1-74 0,2 3-109 0,-1 2-85 15,0-1-43-15,1 4 10 0,-2 0 23 16,2 5 17-16,-1 0-12 0,0 4-5 0,-1-1-6 15,0 5-29-15,0 0-30 0,-3 0-22 16,0 2-11-16,2 0-18 0,0 2-16 16,-2-1-15-16,0 0-10 0,1-2-4 0,-1 1-5 15,0-2-2-15,2 0-2 0,-2-2-44 16,1-1-62-16,-1-1-83 0,4-4-155 16,-2-1-171-16,2-1-113 0,-1-2-17 0,2-3 27 15,1-3 64-15,0-3 147 0</inkml:trace>
  <inkml:trace contextRef="#ctx0" brushRef="#br1" timeOffset="-161351.37">22416 10239 109 0,'0'-11'405'0,"0"-1"67"16,0 5 44-16,0-2-16 0,0 4-118 0,0 1-106 15,0-1-87-15,0 2-62 0,0 3-41 16,0 3-8-16,0 2 15 0,2 1 6 0,0 4 9 15,-2 2 2-15,0 3 4 0,1 0-18 16,-1 3-34-16,0 0-20 0,0 3-14 16,2 0-3-16,-2-1-11 0,1 1-7 0,1-2-2 15,0-1 1-15,2 0 1 0,1-1-6 16,-4-1 2-16,2-4 2 0,1-1-1 0,-3-3-3 16,1-1 4-16,0-1-1 0,1-1 4 15,2-1 1-15,-1-3 2 0,2-1 0 0,-1-1-2 16,3-1-2-16,-1-4-3 0,1 2-3 15,-1-4-8-15,1-1 0 0,-1 0 0 0,-1-1 7 16,2 0 1-16,-4 0-1 0,1 3 6 16,0-1-6-16,0 2-3 0,-2 3-7 15,0-2-3-15,2 4-3 0,-1 1 1 0,0 0 2 16,-1 1 3-16,2 3 3 0,0 2 1 16,-1 2 5-16,2 0 4 0,-1 4 1 0,0-1-1 15,0 1-1-15,1 1 3 0,-1-1 0 16,1 0-3-16,-1 2-2 0,0-4 0 15,-1 0 0-15,0 1 1 0,-1-2-23 0,-2-3-55 16,4 0-56-16,-5-2-118 0,1 0-149 16,-1-3-154-16,-1-1-61 0,-2-1 9 0,1-4 35 15,-1-1 103-15</inkml:trace>
  <inkml:trace contextRef="#ctx0" brushRef="#br1" timeOffset="-161109.45">22144 10078 259 0,'-3'-2'522'16,"2"0"69"-16,1-3 39 0,1 1-16 16,6 2-192-16,1-1-129 0,7 3-74 0,1 0-38 15,5 0-17-15,2 0-8 0,-1 0-14 16,2 2-25-16,2-1-35 0,-3 1-29 15,2 1-18-15,1-2-16 0,-5 2-12 0,1 0-16 16,-5 0-69-16,-1 0-80 0,-1 0-99 16,-2-1-161-16,-2 1-172 0,-1-2-97 0,-4 2 5 15,0-2 49-15,-1-1 81 0,-2 0 156 16</inkml:trace>
  <inkml:trace contextRef="#ctx0" brushRef="#br1" timeOffset="-160604.58">22856 10402 95 0,'0'3'374'0,"-2"-3"40"0,2 0 35 16,-3-1-12-16,0-1-97 0,0 1-90 0,-2-1-40 15,-3-1-10-15,4 1-16 0,-4 2-27 16,-2-1-26-16,-1 2-28 0,1-1-31 16,-2 4-27-16,-1 0-14 0,0 1-12 0,1 4-6 15,-1 1-2-15,-1 2-4 0,5 1 0 16,-3 3-5-16,2 0 2 0,2 1-1 0,1 1 2 16,4 0 4-16,1 0-1 0,4-2 2 15,3 2 3-15,1-1 1 0,5-1-5 16,0 0 2-16,4-2-1 0,0-2-3 0,4 0-3 15,-1-3-2-15,0-1 1 0,0-2-3 16,4-3 0-16,-2-2 0 0,-2-1-2 0,-1-1 3 16,1-4 1-16,-4-2 0 0,-3-2 0 15,0-3-1-15,-5-1 2 0,-1-3-4 16,-5-2-5-16,0 0 4 0,-1-1 0 0,-6-1 0 16,1 2 0-16,-2-2 2 0,2 4 0 0,-2 1-3 15,-1 0 3-15,1 4-4 0,0 0-2 16,-2 2 0-16,1 1-2 0,1 4-4 15,0-1-30-15,0 2-37 0,-1 0-63 0,4 3-107 16,-2 2-110-16,2 0-97 0,1 2-70 16,-1-1-14-16,5 1 37 0,2-1 94 0,4 0 102 15</inkml:trace>
  <inkml:trace contextRef="#ctx0" brushRef="#br1" timeOffset="-159922.66">23101 10495 303 0,'6'0'371'0,"-2"-1"48"0,2 1-6 0,-3 0-69 16,-2-2-73-16,1 2-63 0,-2 0-56 15,0 0-42-15,0 3-29 0,0 2-19 0,-2 0-7 16,1 5 2-16,-1 0 3 0,1 1 5 16,1 1-3-16,-5 1-8 0,5 1-8 15,0-1-10-15,0-1-9 0,0 0-9 0,0-1-8 16,3-2-5-16,-1 1 0 0,2-2-1 15,0-1 0-15,0-1 1 0,1 0-1 16,0-3 1-16,4 2 0 0,-2-2-2 0,-1-3 2 16,1 1-1-16,2-1-1 0,-3-1-3 15,1-1 0-15,-3 1 0 0,1-4-5 0,3-1-3 16,-5 2-1-16,2-3 0 0,-2 0-2 16,0 1 1-16,0 0 4 0,-1-1 2 15,0 2 3-15,-1-1 1 0,1 2 5 0,-1 1-1 16,-1-2 2-16,0 4 3 0,2-1 0 15,-2 0-2-15,0 1-2 0,0 1-1 0,0-1 1 16,0 1-5-16,0 0 1 0,0 0 7 16,0 0 16-16,0 0 20 0,0 0 18 15,0-2 20-15,0 1 15 0,0 1 5 0,3-2-3 16,-2 2 0-16,1-1 1 0,-1 1-1 16,3-2 5-16,-4 1 12 0,1-1-2 0,-1 1-9 15,4-1-12-15,-4-1-12 0,1 1-13 16,-1-2-21-16,0 1-10 0,2 0-9 0,-2-1-7 15,0 0-6-15,0 0-7 0,0 0-1 0,0-1-2 16,0 2-3-16,-2-1-1 0,2 1-2 16,0 0 1-16,-1 0 0 0,1 0 0 15,0-1 0-15,0 2-2 0,0 0 4 0,-2 1 0 16,2-1-2-16,-2 1 0 0,2-1-1 16,0 2 1-16,0-1-6 0,0 1 2 15,0 0 0-15,0 0 1 0,0 0 0 0,0 0 2 16,0 0 1-16,0 0 0 0,0 0-1 15,0 0-2-15,0 0 1 0,0 0-2 0,0 0-1 16,0 0 1-16,0 0 2 0,0 0 2 16,0 0-1-16,0 0 1 0,0 0 0 0,0 0 1 15,0 0-2-15,0 0-5 0,0 0-40 16,0 0-71-16,0 0-78 0,0 0-78 16,0 0-125-16,0 0-166 0,0-2-108 0,2 1-11 15,0-1 39-15,-1-3 53 0,1 0 114 16</inkml:trace>
  <inkml:trace contextRef="#ctx0" brushRef="#br1" timeOffset="-159539.55">23555 10151 81 0,'1'-5'404'0,"-1"0"45"0,0 1 24 0,2-1 10 16,-1 2-146-16,-1 0-115 0,0 2-65 16,0-1-32-16,0 1-18 0,0 1-21 0,0 3-23 15,-1 0-20-15,-1 4 5 0,2 4 14 16,0 4 11-16,-1 1 13 0,1 5 34 0,0 0 24 15,-2 4-9-15,2 1-3 0,-2 3 11 16,2-1 0-16,0 2-23 0,0-1-19 16,2 1-13-16,0-3-19 0,-1 1-25 0,2-1-12 15,1-1-14-15,-1-2-9 0,-1-2-2 0,-1-1-4 16,2-1-10-16,-3-4-70 0,0-2-79 16,0-1-73-16,0-2-108 0,0-2-133 15,-3-3-128-15,-2-2-42 0,0-2 22 0,1-1 41 16,-3-4 92-16,1-1 125 0</inkml:trace>
  <inkml:trace contextRef="#ctx0" brushRef="#br1" timeOffset="-159336.81">23451 10464 102 0,'0'-3'359'0,"0"-3"49"0,6 2 45 15,-2-1-12-15,3 2-75 0,2 0-34 16,5-2-1-16,-1 4 3 0,3-3-11 15,2 3-26-15,0-2-34 0,4 3-63 0,1-1-62 16,0 1-50-16,3 0-32 0,-3 0-25 16,1 1-43-16,-2 1-78 0,0 0-86 0,-1 0-122 15,-7 0-170-15,2-1-168 0,-3-1-65 16,-2 0 21-16,3 0 56 0,-5-1 108 0</inkml:trace>
  <inkml:trace contextRef="#ctx0" brushRef="#br1" timeOffset="-158938.6">24406 10351 302 0,'0'-6'533'0,"0"-3"55"0,0 0 26 16,0 1-19-16,0 1-203 0,0 1-126 15,0 1-68-15,0 3-36 0,0-3-18 0,0 4-18 16,0-1-26-16,0 4-36 0,0 1-33 16,-2 2-17-16,2 5-5 0,-2 2 25 0,2 2 43 15,0 4 29-15,-1 2 19 0,-1 1 9 16,2 2 5-16,-1 1-20 0,-3 1-41 15,3 1-25-15,-1-1-17 0,2 2-11 0,-1-3-6 16,1 2-4-16,0-3-3 0,0-1-4 16,0 0-1-16,0-4-1 0,0 2-3 0,-4-4-69 15,3-1-85-15,-1-1-91 0,0-2-114 16,-1-2-173-16,-1-2-167 0,-1-2-44 0,0-1 29 16,2-1 60-16,2-4 96 0,-3-4 163 15</inkml:trace>
  <inkml:trace contextRef="#ctx0" brushRef="#br1" timeOffset="-158496.78">24562 10542 297 0,'8'-5'431'16,"-2"1"51"-16,2-1 37 0,0 1-75 0,0-1-89 15,-3 2-48-15,1 0-27 0,-1 0-27 16,0 2-25-16,-3 1-33 0,2-2-54 15,-3 0-55-15,-1 2-43 0,0 0-27 0,0 2-13 16,-1 0-7-16,-3 1 1 0,0 1-3 16,-2 1-1-16,-2-1 3 0,-4 2 1 0,0-1 1 15,-1 1-2-15,-2 0 4 0,-2-2-1 16,0 2 0-16,1 0 2 0,1 0-3 0,-1 0 1 16,0-2-1-16,2 3 2 0,-2-3 0 15,5 1 0-15,-3 0-1 0,3 0 0 0,1 1-1 16,1-1 1-16,2 1 1 0,1-2-2 15,3 2 2-15,-1 2 1 0,4-1 1 16,0 0 1-16,4 3 1 0,-3 0 3 0,6-1-2 16,-1 1 2-16,3 1 1 0,3 1 0 15,-3-1 1-15,5-1 5 0,1 2 10 0,0-1 21 16,1-1 12-16,5 1 12 0,-5-1 6 16,2-1 0-16,1 0-10 0,1-1-21 0,-2 1-15 15,-2-2-11-15,2-2-13 0,-6 2-9 16,2-2-38-16,-6-2-58 0,0 0-67 15,0 0-67-15,-3-3-128 0,-2 0-172 0,-1-2-104 16,-1-1-19-16,-1 0 27 0,0-3 45 16,3 0 120-16</inkml:trace>
  <inkml:trace contextRef="#ctx0" brushRef="#br1" timeOffset="-158052.65">24794 10641 79 0,'5'-6'312'0,"0"1"45"0,3-1 47 16,-4 3-30-16,3 1-61 0,-1 2-45 0,1 0-30 16,0 4-14-16,1 0-5 0,-1 2-20 15,-1 3-18-15,0 3-11 0,0 0-7 0,-1 5-21 16,-2-1-32-16,1 2-23 0,-3 0-21 16,3 0-17-16,-4 0-15 0,1 2-12 0,-1-4-8 15,2 1-4-15,-2-2-3 0,1 0-1 16,-1-3-2-16,0-2-1 0,0-1 2 15,0-1 1-15,0-2 1 0,0-2 5 0,0-1 2 16,0-1 3-16,0-2-1 0,0-2-1 16,0-1-2-16,3-1-6 0,-1-4-4 15,-1-1-3-15,-1-1-1 0,3-1-3 0,-1-2 0 16,0-4 1-16,1 2 0 0,2-1 0 16,-4-2 0-16,4 1 2 0,0 1 4 0,2 1-1 15,-2 0 1-15,2 3-2 0,-1 3 0 16,3 0-1-16,-1 4-7 0,2 2 1 0,0 2 5 15,2 2 25-15,-1 4 24 0,2 1 24 16,-4 3 21-16,3 2 16 0,0 0 10 0,-3 4-18 16,3 0-20-16,-3 0-17 0,0 2-18 15,-2-1-14-15,1 1-13 0,-1 1-7 0,-2-2-4 16,2-1-7-16,-4 2-81 0,0-2-98 16,-1-3-99-16,-1 0-164 0,-1-3-174 15,0-4-130-15,-1 2 6 0,1-3 59 0,0-4 78 16,1 0 152-16</inkml:trace>
  <inkml:trace contextRef="#ctx0" brushRef="#br1" timeOffset="-157672.68">25283 10722 238 0,'1'-6'404'0,"3"0"66"16,-3 1 32-16,-1-1-62 0,2 3-63 0,0 0-71 15,-2 0-71-15,-2 2-63 0,0 1-43 16,-3 0-39-16,1 4-13 0,-4 1-8 16,-1 2-1-16,-4 4 5 0,0 2 3 0,0 2 0 15,4 2-21-15,-5 1-16 0,4 0-8 16,4 1-3-16,-1 1-6 0,5-1-7 16,2-2-1-16,0-1 1 0,6 1-2 0,0-3-4 15,2-1 2-15,4-3 2 0,0 1-1 16,2-4-5-16,2-1 1 0,0-1-4 0,2-2 0 15,0-3 1-15,-1-3 0 0,0-2 1 16,-2-1-1-16,-3-3 1 0,0-1-7 16,-4-2-2-16,-4-3-2 0,-2-2-5 0,-2-1-5 15,-2-1-24-15,-2-2-25 0,-4 1-31 16,-1 1-33-16,-1 1-34 0,-1 3-43 0,-2 0-65 16,0 4-69-16,2 0-54 0,-3 6-40 15,1 0-47-15,-1 2-1 0,1 3 59 0,2 0 82 16</inkml:trace>
  <inkml:trace contextRef="#ctx0" brushRef="#br1" timeOffset="-157062.83">25534 10791 46 0,'8'-6'385'0,"-2"-2"72"15,-3-1 48-15,1 2 9 0,-3-1-106 0,1 1-102 16,0 2-82-16,-2-1-65 0,-4 3-45 16,4 0-36-16,-1 0-29 0,-4 2-23 0,2 1-13 15,-5 1-7-15,3 2-2 0,-3 3-1 16,0 0 1-16,-1 3 3 0,1 2 6 16,2 2 2-16,1 2 2 0,2 1 4 0,0 1 0 15,3 0-1-15,3 1-5 0,1-2-1 16,1 2 0-16,3 0-5 0,2-1-1 15,2-1-1-15,0-1-3 0,1-1-3 0,0-1 0 16,3-3-1-16,-2 1 2 0,-1-4-1 16,3 1 2-16,-2-3 3 0,-1-2 1 0,-2-2-3 15,0-1 1-15,-2-3-2 0,-1-3-2 16,-1 0-3-16,-1-3 1 0,-2-2-2 16,1 0-2-16,-1-1 2 0,-3-2-2 0,1 1 3 15,-1 1-3-15,-1 1 4 0,0 2-2 16,0 3-1-16,0 0-1 0,0 2 0 0,0 1 1 15,0 3-3-15,0 1 0 0,2 4 4 16,-2-1 3-16,2 2-2 0,-2 2 0 0,0 2 2 16,1 0 1-16,4 1 1 0,1 1-1 15,0 2 2-15,2-4 1 0,0 2 1 0,2-3-1 16,1 2 0-16,2-4 0 0,-3-1 1 16,3 0-1-16,1-3 1 0,1-1 2 0,0-1 0 15,0-2 1-15,0-2 27 0,-2 0 13 16,-2-5 8-16,3 1 3 0,-4-2 5 15,-2-3 2-15,0 0-27 0,-2-2-11 0,-1-1-8 16,-2-1-4-16,-1-1-5 0,-2-1-6 0,0 3-2 16,-4-1-5-16,3 1-2 0,-2 1-7 15,-2 1-9-15,0 2-25 0,-1 2-37 0,1 3-37 16,0 0-38-16,1 2-72 0,0 1-81 0,-1 1-65 16,1 1-45-16,-2 1-58 0,1 1-21 15,2 2 40-15,1-1 74 0,2 1 83 0</inkml:trace>
  <inkml:trace contextRef="#ctx0" brushRef="#br1" timeOffset="-156814.49">26066 10860 193 0,'3'1'344'0,"1"-1"36"0,1 1 33 15,-2 1-63-15,2 0-60 0,-2 2-40 16,1 1-18-16,-1 0-3 0,3 3-14 0,-6 3-23 15,4-1-20-15,-2 2-17 0,0 0-20 0,-1 2-23 16,1 1-21-16,0-2-18 0,1 1-19 16,-2-1-16-16,1 1-15 0,0-1-9 15,-1-1-4-15,-1-1-3 0,2-2-5 0,-2-1-4 16,1 0-42-16,-1 0-52 0,0-4-67 16,0-1-118-16,0 0-151 0,0-1-140 0,0-2-34 15,0-3 14-15,-1-2 42 0,-2-2 107 0</inkml:trace>
  <inkml:trace contextRef="#ctx0" brushRef="#br1" timeOffset="-156587.28">25971 10588 26 0,'-2'-8'488'16,"2"3"99"-16,0-1 64 0,2-1 39 15,-1 2-107-15,1-1-192 0,0 3-146 0,2-1-96 16,1 2-60-16,-4 2-41 0,3 0-23 16,-1 1-15-16,2 2-11 0,-4 2-31 0,2-1-54 15,-1 3-67-15,0 0-129 0,-2-1-150 16,1 3-139-16,-1-2-48 0,5 1 11 0,-2 1 48 16,2-2 118-16</inkml:trace>
  <inkml:trace contextRef="#ctx0" brushRef="#br1" timeOffset="-156114.15">26163 10777 125 0,'4'9'408'0,"0"-1"39"0,1-1 25 15,2 2 9-15,1 0-132 0,1 3-82 16,-3-1-27-16,4-1-1 0,-4 2 15 0,3 0 5 16,-1 0-11-16,1 2-25 0,1 1-28 15,-2 0-24-15,2-2-32 0,-2 2-34 0,1-1-26 16,-1-1-27-16,-1-1-18 0,-1 0-12 15,1-3-8-15,-2 1-5 0,0-2-4 0,-2-2-1 16,1 0 2-16,-3-1-1 0,1-1 1 16,-1-1-1-16,-1-1 2 0,2-1 2 0,-2 1 1 15,2-2 2-15,-2 0 0 0,0-3-1 0,2 1-4 16,0-2-2-16,0-2-3 0,-1 0-4 16,2-2-3-16,1-1-1 0,0-1 3 0,0-2-2 15,2-1 1-15,0 0 1 0,0-2 3 0,-1 2-3 16,3 1 2-16,0-2 2 0,0 4 2 15,-2 1 5-15,2 1-5 0,-3 1 1 16,3 1-5-16,-4 3-2 0,3-1-4 0,-1 3-5 16,-1 1 3-16,3 1 2 0,-2 3 5 15,1 0 0-15,-1 1 1 0,0 1 1 0,3 0 10 16,-2 3 16-16,-1 0 14 0,1 1 11 0,0 1 7 16,1 0 4-16,-3 2-6 0,3 0-17 15,-1-1-14-15,-1 0-10 0,-2 0-7 0,1 0-5 16,-2-1 1-16,1 1-3 0,-3-3-2 15,1-1-34-15,-1 0-66 0,-1 0-79 0,0-1-82 16,0-2-70-16,0-1-99 0,0 0-90 16,0 0-57-16,0-3-49 0,0 2 11 0,0-3 36 15,2 0 81-15,0-1 115 0</inkml:trace>
  <inkml:trace contextRef="#ctx0" brushRef="#br1" timeOffset="-155300.78">26821 10972 134 0,'3'-3'400'0,"2"-1"60"16,-5-1 40-16,4 2-34 0,-4-1-98 0,0 1-106 15,-2 0-78-15,0 1-49 0,-4 1-32 0,-2-1-25 16,-4 2-11-16,0 0-1 0,-3 2 1 16,-1 1-4-16,0 3-6 0,-2 0-3 0,1 1-12 15,3 2-13-15,-2 2-10 0,3-1-4 16,4 2-6-16,0 0-3 0,0 0 1 15,5 0-2-15,0 0 2 0,4-1 0 0,0-1 1 0,0 0 1 16,4 1 3-16,0-4-4 0,3 1 0 16,-1-2-1-16,3-2-1 0,3 1-1 15,2-2-5-15,-5-1 3 0,4-2 1 0,1 0 0 16,-3-2 1-16,3-1 2 0,-1-2 5 16,-2-2 5-16,2 1 17 0,-2-1 14 0,-1-2 10 15,-3 0 4-15,1-2 1 0,0 1-2 16,-1 1-7-16,-1-2 2 0,-2 2-3 0,0 2 6 15,-1 1 4-15,-1 0 4 0,1 1 3 0,-3 1-3 16,1 1 8-16,-1 1 0 0,0-1-2 16,0 2-6-16,0-1-13 0,0 2-14 0,0 0-16 15,0 0-13-15,0 0-7 0,0 0-4 16,0 2-2-16,0 1 0 0,0 3 2 0,0-1 4 16,0 3 0-16,0 2 6 0,0 3 13 0,0 0 17 15,0 2 12-15,0 1 8 0,2 2 6 16,-2 0 2-16,2 3-9 0,-2 1-15 15,0-1-11-15,0 0-5 0,0 1-5 0,0-1-8 0,0 1-1 16,-2 1-2-16,0-2 1 0,1 3 11 16,1 0 6-16,-3 0 9 0,1 0 3 0,0 2-2 15,-1-3 0-15,-2 0-13 0,1 0-9 16,-1-1-9-16,-1-1-4 0,-1 0-2 0,-2-1-2 16,0-4-2-16,-1 1 0 0,-1-2 1 0,-3 0 0 15,1-3 1-15,-3-2 2 0,2 0 1 16,-3-2-1-16,0-2-1 0,0-2 2 15,1 0-2-15,-1-1 0 0,1-3-1 0,-1-2 1 16,1-1-2-16,3-1 2 0,2-1 0 16,-1-1 1-16,2-1 2 0,4-1 1 0,-1-2 1 15,1-2-2-15,6-2-3 0,0-1 5 0,4-1-4 16,3-4-5-16,1-1 1 0,7 0-3 16,0-4 2-16,6-1-5 0,0-1 1 0,5 0 2 15,3 0-1-15,1 0 2 0,1 2-5 0,3-1 0 16,1 5 2-16,-1 2 4 0,4 1-4 15,-2 1 0-15,-2 5 2 0,0 2-3 16,-4 1 0-16,0 1 0 0,-3 3 3 0,-3 0 1 16,-5 3 1-16,2-1 1 0,-7 3-1 0,-2 0-5 15,-4-1-22-15,1 1-42 0,-5 0-68 16,1 1-73-16,-2-1-85 0,-3 2-75 0,0-1-91 16,0-1-113-16,-3 2-106 0,-2-2-24 0,1 0 32 15,-1-2 51-15,1-1 98 0,1 0 147 16</inkml:trace>
  <inkml:trace contextRef="#ctx0" brushRef="#br1" timeOffset="-155096.83">27351 11217 180 0,'10'4'406'0,"-1"-1"67"15,-3 0 56-15,2 0-10 0,0-1-18 0,1-1-20 16,-1 1-17-16,-3-1-32 0,2-1-37 15,-1 1-69-15,-5-1-97 0,2 0-92 0,-3 0-71 16,2 0-51-16,-2 0-70 0,-2 0-102 16,2 2-105-16,-3 0-169 0,-3-1-205 0,0-1-127 15,-1 0-22-15,-1 0 53 0,2-3 79 0,-3-1 159 16</inkml:trace>
  <inkml:trace contextRef="#ctx0" brushRef="#br2" timeOffset="-124321.97">2238 11914 193 0,'0'0'309'16,"0"0"22"-16,0 0-12 0,0 0-71 15,0 0-60-15,0 0-37 0,0 0-14 0,0 0-8 16,0 0-8-16,0 0-15 0,0 0-26 0,0 0-23 15,0 0-18-15,0 0-10 0,0 0-2 16,0 0 3-16,0 0 6 0,-1 0 6 16,1 0 3-16,0 0 1 0,0 0-2 0,0 0-5 15,0 0-6-15,0 0-7 0,0 0-4 16,-2 0-7-16,2 0-1 0,0 0-6 0,0 0-1 16,0 0-1-16,0 0-2 0,0 0 0 15,0 0-1-15,0 0 4 0,0 0 2 0,0 2 1 16,-3-2 2-16,3 0-1 0,0 0 3 0,0 0 3 15,0 0 4-15,0 0 7 0,0 0 4 16,0 0 2-16,0 0 1 0,0 0-2 0,0 0 1 16,0 0-10-16,-1 0 1 0,1 0 9 15,-2 0 9-15,2 0 7 0,0 0 6 0,0 0 10 16,0 0 0-16,0 0-2 0,0 0-4 0,-2 0-4 16,2 0 0-16,-1 0-1 0,1 0 4 15,-2 0 3-15,1 0-3 0,-1 1-5 0,-3 1-7 16,-1 1-8-16,1 0-13 0,-3 1-12 15,2 1-6-15,-2 1-4 0,0-2-2 0,-1 2 0 16,-1 0 3-16,2 0-3 0,-3 0 2 16,3-1 6-16,0 1-5 0,2 0-1 15,-3-2-1-15,4 1-1 0,-2-1 0 0,1 1-6 16,1-1 4-16,-1-1-1 0,3-1 0 0,0 1 0 16,1-2-3-16,2 1-1 0,-1-1 3 15,-1-1 5-15,2 0 2 0,0 0 3 0,0 0 3 16,0 0 3-16,0-1-1 0,0 1-5 0,0-2-3 15,2 2-6-15,-1 0-2 0,-1-1-4 16,0 1-2-16,2-2 2 0,0 2-3 16,-1 0 3-16,1-1-2 0,2 1 2 0,1 0 1 15,0 1-1-15,1 2 3 0,2 0 0 0,1 1 5 16,-1 3 0-16,2-1-1 0,2 3 0 16,-2-2-2-16,1 5 1 0,0-1-1 0,-1-1 1 15,-1 2 0-15,0 0 1 0,-2 2 5 0,-1-2-3 16,-3 0 0-16,1 1 1 0,-3-1 0 15,1-1 2-15,-4 1 2 0,1-2 5 16,-4 2 3-16,0-1 3 0,0-2 3 0,0 0 5 16,-4 0 0-16,1-2 2 0,0-1-4 0,-3 0-1 15,0-1 0-15,0-1-3 0,-1-1 0 16,-1 0 2-16,-1-3 4 0,2 0 5 0,1 0 0 16,-3-1 4-16,0-2-2 0,0-2-2 15,3-1-5-15,-1 2-6 0,-2-2-6 0,6 0-7 16,-1 0-3-16,0 1-2 0,2-1-2 0,2 3-2 15,0 0-5-15,2 0-3 0,-1 1-6 16,4 1-10-16,-3 0-22 0,3 1-25 0,0-2-19 16,0 2-17-16,0 0-20 0,0 2-24 15,3-2-15-15,-3 1-9 0,4-1-12 0,-2 1-19 16,1-1-40-16,2 2-59 0,-2-2-64 16,0 0-70-16,2 0-47 0,-3 0-6 0,4-2 43 15,-3 0 80-15</inkml:trace>
  <inkml:trace contextRef="#ctx0" brushRef="#br2" timeOffset="-123811">2240 11862 36 0,'0'0'220'0,"0"0"16"16,0 0-19-16,0 0-50 0,0 0-42 0,0 0-32 15,0 0-14-15,0 0-10 0,0 0-7 16,0 0-8-16,0 0-12 0,0 0-9 0,0 1-4 15,0-1-5-15,1 3 3 0,1 0 24 16,-2 1 38-16,3 3 45 0,-1 0 23 0,3 2 21 16,-2 2 25-16,3 1 0 0,0 3-19 15,-1 1-2-15,1 0 9 0,1 3-5 0,-2-1-20 16,4 1-6-16,-3 0-6 0,1 2-35 16,-1 1-23-16,2-1-8 0,-2 0 19 0,1 0-4 15,-3 0 1-15,3-2-2 0,-1-1-9 16,-2 0-13-16,1-3-27 0,0 0-16 0,-2-2-12 15,2-2-12-15,-3 0-2 0,1-4 1 16,-1 1-5-16,0-4-3 0,0 1-1 16,-2-2 0-16,2 0-5 0,-1-2-14 0,-1 1-31 15,0-2-62-15,0-2-82 0,0-1-90 16,0-1-146-16,0-3-133 0,-1-1-109 0,-1-3-12 16,0 1 42-16,2-2 68 0,0-2 140 15</inkml:trace>
  <inkml:trace contextRef="#ctx0" brushRef="#br2" timeOffset="-123488.34">2431 11872 308 0,'0'-4'362'15,"0"1"30"-15,0 0-26 0,0 1-91 16,0 1-85-16,0 1-63 0,0 1-42 0,0 4-13 15,2 2 11-15,3 4 14 0,-1 2 13 16,1 3 13-16,3 2 18 0,-3 4 5 0,1-1 0 16,-1 1-2-16,1-1-5 0,2 2-14 15,-3-1-17-15,1-1-19 0,-1 0-28 16,-2-1-19-16,2-1-3 0,1-1 9 0,-1-1 0 16,-2-3 2-16,0 3 0 0,0-5-4 15,-1-2-12-15,1 0-14 0,-3-3-10 0,2-1-3 16,-2 0-6-16,1-1-8 0,-1-3-16 15,0 0-29-15,0 0-54 0,0-2-74 16,0-4-127-16,-1 3-127 0,-1-5-126 0,-1 2-53 16,-2-4 13-16,4 1 50 0,-1-3 118 15</inkml:trace>
  <inkml:trace contextRef="#ctx0" brushRef="#br2" timeOffset="-122900.85">2694 12178 26 0,'6'5'290'0,"-3"-2"32"15,-1 0 27-15,-2-2-30 0,0 0-47 16,0 1-33-16,0 0-12 0,0-2-1 0,0 0 3 16,0 0-1-16,0 0-5 0,0 0-3 15,0-2 7-15,0 2 17 0,-2-2 7 16,2 2-8-16,-2-1-24 0,1-2-30 0,-1 0-42 15,-2 0-42-15,-1 0-29 0,2-3-24 16,-2 2-15-16,0-2-13 0,0-1-6 0,1 3-6 16,-4-2-7-16,3 0 1 0,2 0-4 15,-2 0 0-15,2 2 3 0,1-3 1 16,1 3-4-16,-1 1-3 0,2 0-5 0,0 0-4 16,2 2-5-16,3-1-4 0,1 0 4 15,2 2 0-15,6-1 3 0,-1 1 4 0,4 0 1 16,1 0 1-16,1 0-3 0,-1 0-6 15,2-1-9-15,0 1-12 0,-2-3-16 16,2 0-11-16,-1 0-4 0,-1 0 3 0,0-3 5 16,-3 1 13-16,0-1 13 0,-2-1 16 15,-2-1 3-15,-1 2 10 0,-4-1 13 0,-1-1 4 16,0 2 6-16,-3-1 5 0,-2 1 19 16,0 1 4-16,0 1 5 0,0 1 5 15,0 0 2-15,0 0-3 0,-2 1-11 0,0 1-14 16,2 1-11-16,0 0-9 0,-2 0-10 0,2 1-1 15,-1 2-2-15,-1 3 2 0,2 2 1 16,-1 1-1-16,-1 1 5 0,0 2-3 16,1 0 1-16,1 2-3 0,0 0 0 0,0 0 1 15,0 0 4-15,0-1 0 0,0 1-6 16,0-1 5-16,3 1-1 0,-3-1 1 0,3-1-6 16,-1 0-5-16,1 2-1 0,3-4-35 15,-3 1-59-15,0 1-88 0,1-3-84 16,-1-3-124-16,-2-1-139 0,1 2-91 0,-2-4-46 15,2 0 30-15,-2-2 56 0,1-1 114 16,-1 0 134-16</inkml:trace>
  <inkml:trace contextRef="#ctx0" brushRef="#br2" timeOffset="-122282.09">3279 12141 298 0,'6'1'425'0,"-3"1"41"15,0-1 31-15,-1 1-90 0,0-2-102 16,-1 0-44-16,-1 0-1 0,0 0 15 0,0 0 8 16,0 0-1-16,0-2-10 0,0 2-34 15,0-1-49-15,0-1-35 0,-3-1-20 0,3 1-17 16,-2-2-24-16,-1 1-19 0,0-3-13 15,-3 2-17-15,1-2-20 0,2 1-13 16,-2-1-1-16,0 0-3 0,2 0 0 0,0 2 0 16,-2-3 0-16,2 2 4 0,0 0-4 15,2 1-2-15,-1-1-4 0,2 1-3 0,0-1-2 16,0 2-6-16,0 2-5 0,2-2-1 16,2 1-2-16,2 0 1 0,2 1 0 0,2 1 5 15,4-1 5-15,-3 1 4 0,0-2 0 16,5 2 1-16,-3 0 0 0,4 0-4 0,-3-1 3 15,5-1-3-15,-3-1 2 0,0 2 1 16,-2-2 3-16,2-1 4 0,-5 2-1 16,1-3 2-16,0 1 0 0,-1-1 0 0,-2 1 1 15,-2-2 3-15,-1 1 9 0,-3 0 8 16,-1 1 11-16,-1 0 9 0,1 1 11 0,-2 0 2 16,0 3-1-16,-2-2-8 0,1 2-8 15,1 0-9-15,0 0-11 0,-2 2-8 0,2-2-7 16,-1 3-3-16,-1 3-4 0,2-1 0 15,-2 5 1-15,2 2 0 0,0-2 3 16,0 4-1-16,0 1 0 0,2-1-3 0,1 2-1 16,-1-1 1-16,4 1 1 0,-2-1-1 15,1 2 2-15,0-3-1 0,0 2-2 0,1-1-5 16,2-2-15-16,-2 2-36 0,1-1-55 16,-1-4-83-16,-1 0-100 0,1 0-89 0,-1-3-113 15,1-2-97-15,-4-1-68 0,1-1-27 16,-3-3 45-16,3 0 62 0,-3-3 110 0,2-1 125 15</inkml:trace>
  <inkml:trace contextRef="#ctx0" brushRef="#br2" timeOffset="-122001.06">3728 11943 315 0,'3'-2'422'16,"-3"1"31"-16,2 1 16 0,-2 1-99 15,0 2-121-15,0 1-70 0,1 4-27 0,-1 1 25 16,2 2 24-16,1 0 9 0,3 5 2 16,-3 0 10-16,2-1-7 0,0 3-43 0,0 0-36 15,-2 2-27-15,3-2-24 0,-1 1-39 16,-1-1-17-16,1 0-12 0,0-1-3 0,0-1-2 16,-2-1-1-16,3 0 1 0,-1-1-4 15,-2-2 0-15,0-2-3 0,-1-1-4 0,1 0-13 16,-3-1-26-16,2-2-47 0,-2-2-66 15,0 1-57-15,0-3-85 0,-2 0-113 16,0-2-107-16,-4-2-83 0,0 0-3 0,-5-4 22 16,1 0 68-16,-1-5 118 0</inkml:trace>
  <inkml:trace contextRef="#ctx0" brushRef="#br2" timeOffset="-121657.08">2744 11794 356 0,'-23'-4'490'16,"5"-2"39"-16,1 0 23 0,6 1-72 0,1-1-199 16,1 3-125-16,4 1-63 0,0 0-34 15,2 2-18-15,3-2-12 0,3 1-3 16,2 1-3-16,6 1 5 0,5 1 18 0,4 0 24 15,4 3 26-15,6 0 19 0,4-1 18 16,3 0 6-16,3 1-6 0,1-2-13 0,5 0-17 16,-2-1-13-16,3-1-13 0,1 2-16 15,1-3-15-15,1 1-8 0,-4-1-13 0,3 0-11 16,-6 0-7-16,-3 2-5 0,-4-2-22 16,0 0-43-16,-6 0-56 0,-1 0-66 0,-5 0-73 15,-4 0-116-15,-1 0-112 0,-6 0-87 16,-2 0-26-16,-2 0 21 0,-4 0 48 0,0-2 106 15</inkml:trace>
  <inkml:trace contextRef="#ctx0" brushRef="#br2" timeOffset="-121168.38">4499 12157 15 0,'7'5'229'0,"2"-1"24"15,-3 1 41-15,2-1-38 0,2 1-9 0,-1-2 11 16,1 1 13-16,1 0 4 0,1 0-19 16,1-1-30-16,1-2-41 0,1 2-39 0,0-1-33 15,0-1-20-15,0 2-22 0,1-3-20 16,-2 0-16-16,1 0-15 0,0 0-9 0,-2 0-18 16,-2 0-23-16,2 0-35 0,-5-3-63 15,-2 3-104-15,-1-3-115 0,-2 3-112 16,0-3-51-16,-3 2-5 0,0 1 42 0,0-3 92 15</inkml:trace>
  <inkml:trace contextRef="#ctx0" brushRef="#br2" timeOffset="-114122.06">6053 12019 118 0,'0'-3'360'0,"0"2"47"0,0-1 26 16,0 1-65-16,0-2-89 0,0 3-74 16,0-2-50-16,0 0-30 0,0 2-14 0,0 0-12 15,0 0-14-15,0 0-23 0,0 0-24 0,0 0-18 16,0 0-10-16,0 0-3 0,2 0 0 16,-2 4 0-16,3-1 3 0,0 1 9 15,-1 2 3-15,3 0 2 0,-2 2 1 0,-1 1 10 16,-1 0 14-16,1 3 5 0,-2 0 7 15,0 1 7-15,0 2 8 0,-2 2-1 16,1-3-9-16,-3 3-1 0,-2-2 0 0,1 2-3 16,-4-4-5-16,1 2-6 0,0-1-2 15,0-2-2-15,-1 0-8 0,1-2-2 0,0 1 0 16,1-2-5-16,-2-2-3 0,3-1-5 16,-1 0 0-16,1-2-5 0,1 1-6 0,-1-2 1 15,3 0 7-15,1-1 10 0,-1 1 13 16,3-3 10-16,-2 1 13 0,1-1 3 15,1 0-3-15,0 0-15 0,0 0-15 0,0 0-13 16,0 0-14-16,1 1-7 0,1 1-5 16,1 0 0-16,2 2 0 0,1-1 0 0,2 3 2 15,0 0 0-15,0-1 0 0,3 2-1 16,0-2 0-16,0 1 0 0,2 0 0 16,0-1 0-16,-1 0 0 0,1 1 2 0,-2-1-3 15,1 1-2-15,-4-3-17 0,2 1-45 16,-2-1-56-16,-4 1-64 0,3-2-53 0,-4 1-68 15,-1-1-76-15,-1-2-53 0,-1 1-29 16,-1 1-12-16,-4-2-28 0,0 0 25 0,0 0 71 16,-1-2 82-16</inkml:trace>
  <inkml:trace contextRef="#ctx0" brushRef="#br2" timeOffset="-113400.03">6016 12266 214 0,'-3'-4'347'0,"1"-2"37"0,0 3 22 0,1-2-70 16,-1 3-71-16,2-1-51 0,0 1-35 16,0 1-24-16,0-1-31 0,2 1-31 0,1 1-23 15,3 0-14-15,5 0-6 0,2 0-3 16,3 0 4-16,1 0 3 0,4-2-2 16,2 1-6-16,1 1-8 0,5-2-4 0,-1 0-8 15,2 1-8-15,2 0-6 0,1-2-3 16,-3-2-3-16,2 2-7 0,-1 2 2 0,-2-2-1 15,1 0 0-15,-2 1 0 0,-1-1 3 16,-3 0-1-16,-4 0 2 0,-2 0 15 16,-3 0 25-16,-3 1 28 0,-3 0 33 0,-4-1 35 15,1 1 29-15,-1 1 5 0,-4-1-8 16,-1 1-22-16,-1-1-27 0,-1 1-29 0,-3 1-29 16,-2 0-21-16,-3 0-16 0,-3 0-8 15,-1 1-4-15,-2 2-7 0,-3 0-2 0,1 2 2 16,-2-1 0-16,3 2-2 0,0 0-1 15,-1 2-2-15,4 1 1 0,-2 1-1 16,3 1-1-16,1 1 1 0,4 3 1 0,3 0 1 16,0 0 0-16,4 1 0 0,1-2-5 15,3 1 3-15,0-2-4 0,5-1 0 0,0-2-1 16,1 0 1-16,3-2 1 0,-1-1-3 16,3-1 0-16,2-2 0 0,1-4-2 15,2 0-3-15,-3 0-5 0,4-4-6 0,-3-1-3 16,0-1 0-16,-3-3 2 0,0 0-1 15,-1-3 9-15,-1 2 10 0,-4-5 1 0,0 0 2 16,-3 0 5-16,-2-2 0 0,-1-1 0 16,-2 2-1-16,-2-2 2 0,1 1-2 15,-4-1-1-15,0 2 0 0,0 1 1 0,-1 1 5 16,0 3 3-16,3 1 2 0,-2 2-2 16,3 3 0-16,-1 0-3 0,2 2-6 0,-1 2-4 15,2 1 5-15,0 1 0 0,2 5 0 16,1 3 6-16,0 3 5 0,2 2 9 0,1 2 6 15,0 2 8-15,-1 3 5 0,0 0 0 16,0 0-4-16,-1 2-5 0,2-3-6 0,-1 3-11 16,0-3-1-16,0-1-3 0,-2-1 1 15,2-1-3-15,0-3-1 0,-1 0-1 16,-2-3-4-16,-1-1 1 0,-1-1-5 0,0-1-16 16,0-3-39-16,-3 2-64 0,-1-3-78 15,-1-2-82-15,0-1-119 0,-3-1-110 0,-2-1-80 16,-2-4-40-16,2 1 26 0,-4-2 50 15,0-5 106-15,-2-1 121 0</inkml:trace>
  <inkml:trace contextRef="#ctx0" brushRef="#br2" timeOffset="-112637.39">6069 12067 39 0,'-9'0'332'0,"-2"-1"34"0,5 1 17 16,1-2-28-16,0 0-106 0,2 2-75 15,1-1-32-15,2 1-6 0,0-1-1 0,3 1 4 16,5-2-13-16,0 1-20 0,6-1-19 16,4-1-16-16,2 0-6 0,4 0 0 15,3-2 5-15,3 1 9 0,3 0 8 0,4-1 5 16,-1-1-4-16,5 0-1 0,0 2-2 15,0-1-10-15,-1 1-18 0,1 1-10 16,-5 0-9-16,1 1-12 0,-4 1-13 0,0 1-6 16,-3 1-4-16,-3 1-3 0,-2 1-1 15,0 1 1-15,-4 1 3 0,3 2-2 0,-2 0 3 16,-2 4 0-16,-2 0 4 0,2-1 5 0,-2 4 2 16,1 1 8-16,-2 3 7 0,-1-2 3 15,1 1-1-15,-4 2-1 0,0 0-2 16,-1 1-4-16,-2 0-10 0,-2-3-2 0,1 1 1 15,-4 0-5-15,0 1-2 0,-2-4-1 16,0 0 7-16,-3-2 5 0,0-1 7 0,0-1 9 16,-1-1 5-16,-3-1 4 0,-2-1 0 15,-1-1-7-15,-2-1-8 0,0-1-2 16,-3-1-10-16,0-1-1 0,1-1-1 0,1-2 7 16,-2 0 11-16,4-3 7 0,-2-2 13 15,-2-1 4-15,4 0 2 0,0-1-2 0,-1-4-10 16,2 2-11-16,2-3-13 0,2 2-9 15,2-3-6-15,2 2-8 0,2-1-6 16,2 0-3-16,3 1-1 0,5 0 1 0,-2 0 3 16,4 2 2-16,-2 0 0 0,4 0 0 0,0-2-2 15,1 4 0-15,0-1-2 0,-1 1-1 16,0-1 3-16,-1 2-1 0,0-2 2 16,-3 3 4-16,0 0-3 0,-1-1 5 15,-4 2-1-15,-1 1 1 0,-1 0 0 0,0 1-4 16,-3 1 2-16,2 1-1 0,-2 3 4 15,2 1 6-15,0 2 5 0,1 3 13 0,0 2 3 16,-1 2 6-16,3 1 4 0,0 1 1 16,-1 0-3-16,2 1-7 0,-1 0-2 0,-2 1-7 15,3 0-4-15,-1-1-5 0,-1-1-4 16,-1 0-2-16,0-1-2 0,0-1 4 0,-1-1-6 16,0 0-2-16,0-1-16 0,0-1-54 15,-1-1-82-15,-2-1-95 0,-1-4-82 0,-1 1-117 16,3-1-117-16,-3-1-74 0,0-3-21 15,0 0 38-15,-3-3 55 0,3-3 104 0,-1-1 122 16</inkml:trace>
  <inkml:trace contextRef="#ctx0" brushRef="#br2" timeOffset="-112363.68">7312 12137 224 0,'0'-4'415'16,"3"-2"40"-16,-3 3 22 0,0 0-73 15,0 2-134-15,0 1-104 0,2 3-46 0,-1 1-17 16,1 2 15-16,1 3 28 0,2 3 21 16,1 2 13-16,1 2-1 0,0 2-2 0,1 2-21 15,0-1-28-15,0 2-19 0,0 2-20 16,0-3-17-16,0 3-19 0,-2-2-13 16,2-1-11-16,0-2-9 0,-2 0-9 0,-1-3-4 15,0 0 0-15,-2-3-2 0,3 0-2 16,-4-3-2-16,-1 0 0 0,1-3-7 0,-2 1-15 15,2-2-30-15,-2-1-44 0,1-1-53 16,-1-1-48-16,0-2-87 0,0 0-122 0,0-2-106 16,-1-1-65-16,-1 0-6 0,2-2 20 15,0 0 74-15,0-1 129 0</inkml:trace>
  <inkml:trace contextRef="#ctx0" brushRef="#br2" timeOffset="-111792.18">7753 12373 134 0,'8'-6'368'0,"-1"0"48"0,-3-1 41 15,2-1-42-15,-3 1-97 0,-1-1-72 16,-2 0-50-16,0 1-33 0,0 3-29 16,-3-3-25-16,-3 2-23 0,1 0-20 0,-1 2-12 15,-2 2-8-15,-3 1-6 0,1 1-4 16,-1 1-2-16,0 1-4 0,-2 3-7 0,2 3-5 15,-1 1-3-15,2 2-2 0,2 3 3 16,-1 2 7-16,3 1 4 0,1-2 3 16,0 2-2-16,3-1-1 0,2-2-1 0,0 0-1 15,2-3-9-15,1 1-4 0,2-4 1 16,0 2-4-16,1-5-2 0,3 0-8 0,-1 0 1 16,4-4-1-16,0 0-3 0,-1-2 2 15,2-2-1-15,0-2-1 0,-1-2 0 0,1 0-3 16,-2-1-2-16,0-2-4 0,-2-3-3 15,-1-2-5-15,-3 1 1 0,0-5 5 16,1 1-4-16,-3-2 4 0,-1-1 3 0,-1 1 4 16,-1 1 4-16,0 1 6 0,-1 2 12 15,1 3 16-15,-2 0 11 0,2 5 7 0,-3-1 3 16,3 4-3-16,-2 1-7 0,2 1-14 0,0 2-8 16,0 3-6-16,0 3 3 0,0 2 4 15,2 2 17-15,1 4 12 0,0 2 14 16,-1 2 18-16,1 2 10 0,2-1 3 0,-2 2-14 15,0 0-8-15,2 0-13 0,1 0-17 16,-1-3-16-16,-2-1-9 0,2-1-4 0,0-1-6 16,-2-1 0-16,0-4-3 0,3 0-1 15,-4-2-5-15,-1-2-13 0,-1 0-25 16,0-1-43-16,0-1-55 0,0-2-65 0,-3-1-69 16,-3-1-100-16,2-1-88 0,-5-2-69 15,0-2-53-15,-4-1 7 0,2-4 43 0,-2-2 96 16,-2-3 105-16</inkml:trace>
  <inkml:trace contextRef="#ctx0" brushRef="#br2" timeOffset="-111560.49">7347 12111 370 0,'-8'-5'470'0,"3"1"48"16,-1-1 40-16,4 2-91 0,2 0-122 15,0-1-73-15,3 1-39 0,4-1-25 0,5 2-16 16,4-1-16-16,1-2-24 0,4 2-33 16,3 0-28-16,0 0-22 0,1 0-18 15,-3 0-20-15,2 0-14 0,1 3-9 0,-3 0-21 16,-1 0-56-16,-1 0-73 0,-1 0-85 16,-1 0-147-16,-3 0-151 0,-3 0-112 0,0 0-13 15,-1 2 33-15,-1-1 66 0,1-1 138 16</inkml:trace>
  <inkml:trace contextRef="#ctx0" brushRef="#br2" timeOffset="-111303.74">8343 12409 218 0,'6'7'401'15,"-2"0"36"-15,-3-3 19 0,1 2-77 16,-2-1-117-16,-2-1-88 0,1 2-47 16,-1 0-23-16,-1 0-2 0,1 3 0 0,-1 2-14 15,1-1-15-15,-1 2-17 0,0 0-11 16,1 2-20-16,-2-1-12 0,2 1-5 0,2-3-8 16,0 0-25-16,0 1-91 0,0-3-138 15,0 0-155-15,-1-3-83 0,-1 0-41 0,-1-2-1 16,0 0 79-16</inkml:trace>
  <inkml:trace contextRef="#ctx0" brushRef="#br2" timeOffset="-110223.55">8893 12248 197 0,'-2'-2'265'0,"-5"-3"16"0,2 1-33 16,0-1-85-16,-1 1-53 0,1 1-16 16,-3 0-2-16,-1 1 5 0,2 2 1 0,-1 0 0 15,-2 0 5-15,0 5-1 0,-3-1 3 16,1 4-2-16,1 1 4 0,-1 1 4 0,0 5-5 15,-1 2-10-15,4-1-22 0,1 3-15 16,3 1-16-16,0 1-10 0,2 0-11 16,3-1-6-16,0-1-3 0,2-2-3 0,1-1-3 15,3-1-2-15,-1-1 0 0,4-2-2 16,-1-2-1-16,4-1-1 0,0-1-1 16,-1-3 0-16,4-1 1 0,0-1-1 0,-2-3 0 15,4 0 1-15,-2-3 0 0,0-1-1 16,-2-1-1-16,1-3 1 0,-3 1-1 0,-1-1 1 15,-1-1-1-15,-2-1 1 0,-3-1 0 16,1 1 1-16,-3 1 3 0,-1 1 2 16,-1 1 1-16,0 2 2 0,0-1 0 0,0 5-2 15,0-1-1-15,0 2-3 0,0 2 0 16,0 1-3-16,2 3 0 0,2 0 1 0,1 1 0 16,0 4-1-16,1-2 1 0,2 0 2 15,3 0-2-15,0 0 2 0,-1-2 0 0,4-1-1 16,1 0 2-16,0-3 0 0,0 0 2 15,0-1-4-15,0-2-1 0,0-2 2 16,0-1-3-16,0 0 1 0,-2-3-1 0,1 0 0 16,-3-3 1-16,-1 0 1 0,1-2-1 15,-5 1-1-15,0-2 0 0,-1 0 1 0,-3-1-1 16,0-1 0-16,-2 0 2 0,-2 1 0 16,0 1 0-16,1 0-1 0,-3 2 2 15,0 0 2-15,0 3-1 0,1 1 0 0,0 1 1 16,0 3 1-16,0 0-2 0,1 1 1 15,-1 2 0-15,2 1-1 0,-1 2 0 0,0 2-1 16,2 3 1-16,-1 0 9 0,1 3 23 16,0 0 24-16,1 3 18 0,-1 2 21 15,2-1 20-15,1 1 18 0,2 2-11 0,1 1-10 16,-3 1-1-16,2-2-11 0,1 1-19 16,-1-1-20-16,0-1-12 0,1-1-12 0,-1-3-17 15,-2 2-8-15,3-3-5 0,-2-1-4 16,-1-1-4-16,-1-2 1 0,-1-2-5 15,1 0-12-15,-1 0-34 0,-1-1-58 0,2-2-61 16,-2 1-66-16,0-2-95 0,3-3-108 16,-3 0-89-16,1 0-48 0,-1-3 6 0,2-3 34 15,-1-2 83-15,3-2 112 0</inkml:trace>
  <inkml:trace contextRef="#ctx0" brushRef="#br2" timeOffset="-109601.43">9469 12341 30 0,'4'-4'355'15,"-4"3"46"-15,2-1 24 0,-2 1-23 0,0 1-113 16,1 1-109-16,-1 2-61 0,2 3-28 16,0 0 3-16,1 6 15 0,2 0 12 0,0 3 10 15,1 2 15-15,0-2 6 0,-1 3-15 16,0-1-24-16,-1 1-14 0,1-1-17 0,2 1-31 15,-1-1-22-15,-2-1-10 0,1-1-4 16,-2-1-6-16,-1-4-3 0,1 1-4 16,-3-2 1-16,0-4 1 0,0 2 1 0,0-3 2 15,0 1 5-15,-1-1 1 0,-1-2 3 16,0-1-1-16,-1-1 0 0,-2 0-1 0,-1-1-3 16,-3-4-2-16,1 1-6 0,-2-2 1 15,1-2-4-15,-1-1 0 0,2 2 0 16,0-2 2-16,-1 0 0 0,4 3-2 0,0-2-2 15,2 4-2-15,0-1-4 0,3 1-4 16,0 2-2-16,3 1 0 0,4-1 1 0,2 2 4 16,2 2 4-16,2-2 4 0,1 1-1 15,2-1 4-15,3 2-1 0,-2-2 0 0,2 0-2 16,0 0 2-16,0-2 2 0,2-1-2 16,-4-1 1-16,4-2-1 0,-3 0 3 0,0 0-3 15,1-2 3-15,-3 1 0 0,-2-3 1 16,-1 2 3-16,-4-2 3 0,-1 2 4 0,-2-2 2 15,-2 3 3-15,-3 0 2 0,-1-1 3 16,0 2-1-16,0 2 0 0,0 1-2 16,-1-1-5-16,-1 4-2 0,-1 0-3 15,0 2-8-15,-1 3 1 0,1-1 1 0,-3 5 3 16,3 2-1-16,1 1 2 0,1 2 9 16,-1 3 0-16,2-2 7 0,2 0 2 0,-1 2 7 15,3-1 3-15,0 1-6 0,1-2-2 16,0-2-7-16,-1 1-4 0,1-3-7 0,0 0-5 15,1 0-2-15,0-2-12 0,-2-2-40 16,0 1-62-16,0-2-61 0,-1-1-73 16,-1-1-104-16,-1-1-98 0,-1-2-57 0,0-1-43 15,0 0 0-15,-1-1 40 0,-1-4 89 16,0-1 99-16</inkml:trace>
  <inkml:trace contextRef="#ctx0" brushRef="#br2" timeOffset="-109220.18">9783 12246 332 0,'-6'-6'437'16,"0"1"47"-16,1-1 35 0,-1 2-92 0,-1-1-101 16,-2 1-49-16,1-1-16 0,-2-1-11 15,0 2-4-15,0-1-10 0,0-1-26 16,1 0-26-16,-2 0-6 0,1 0-8 0,1-1-5 15,-2 1 3-15,3-3 0 0,-2 0-13 16,1-2-27-16,3 1-19 0,-1-1-20 16,2 0-18-16,1 0-17 0,-1 0-11 0,5-1-11 15,0-1-9-15,0-1-4 0,5 2-7 16,-1-1-7-16,1-1-5 0,3 2-1 0,-1 2-3 16,2-1-3-16,0 2 0 0,4 1 2 15,1 1-2-15,1 3 0 0,2-3 0 0,-1 6 0 16,1 0 0-16,2 1 0 0,-1 1-2 15,0 2-21-15,0 0-43 0,2 2-71 16,-5-1-79-16,2 2-90 0,-4 0-79 0,-1-1-101 16,-2 0-98-16,-4 2-59 0,-1-1-26 15,-5 2 33-15,-6 0 50 0,-1-2 108 0,-1 2 134 16</inkml:trace>
  <inkml:trace contextRef="#ctx0" brushRef="#br2" timeOffset="-108934.79">9431 12307 107 0,'-13'6'343'0,"-1"-1"51"16,6-2 47-16,0-1-35 0,3 2-62 0,-1-3-25 16,3 1 8-16,1-2 18 0,1 0 8 15,-1 0-10-15,2 0-18 0,2 0-47 0,-2 0-65 16,5-2-53-16,2 1-39 0,0 1-24 15,4-2-12-15,3 0-6 0,0 1-6 16,5 1-11-16,-3-1-13 0,5 1-14 0,-1-2-13 16,1 2-9-16,1 0-6 0,-2 0-10 15,-2 0-15-15,1 0-42 0,-3-1-78 16,-1 1-98-16,0 0-94 0,-3 0-139 0,-4-2-161 16,0 2-105-16,-5-3-3 0,-3 2 57 15,-3-2 71-15,-2-1 135 0</inkml:trace>
  <inkml:trace contextRef="#ctx0" brushRef="#br2" timeOffset="-108318.2">10419 12703 96 0,'0'2'366'15,"0"-2"51"-15,0 1 29 0,0-1-46 16,-1 2-108-16,-1-1-99 0,2 2-76 0,0 0-44 15,-2 3-25-15,2 0-10 0,0 1-3 16,0 3-1-16,-1 0 1 0,1 1-4 0,-2 1-4 16,2-2-4-16,0 1-7 0,0-1-8 15,0 1-2-15,0-1-4 0,0-1 0 16,0 0-6-16,0-1-45 0,0-2-97 0,0-1-113 16,-2 2-125-16,-2-4-65 0,-3-2-32 15,1-1 26-15,0-3 89 0</inkml:trace>
  <inkml:trace contextRef="#ctx0" brushRef="#br2" timeOffset="-107832.29">10653 12504 392 0,'3'0'464'0,"0"0"31"0,-3 0 16 16,2 1-122-16,-2 2-158 0,2 0-106 16,-1 2-53-16,1 2-21 0,1 2-15 0,1 3-2 15,1 0 0-15,3 5-1 0,-1-2-2 16,3 1-8-16,0 1-2 0,1 1-2 0,2-3-2 16,-2 1 1-16,0-1-2 0,3-2 2 15,-3-2-2-15,3 0-1 0,-3-4-3 16,2-1-3-16,0 0-3 0,-2-3-4 0,4-1-1 15,-2-2 2-15,1-2-1 0,2-1-2 16,-3-3 1-16,0-1 1 0,-1-3-2 0,-1 0 1 16,-3-3-1-16,0-1 1 0,-3-1 1 15,1 0 10-15,-3 0 16 0,-1 0 9 16,-1 3 14-16,-1 0 10 0,0 5 7 0,-1-1-5 16,1 2-13-16,-2 3-10 0,1 2-13 15,-1 1-7-15,-1 3-7 0,2 1-4 0,-1 4 0 16,-1 2-1-16,1 4-1 0,1 0 0 15,-1 3 0-15,0 1 0 0,1 0-3 0,-1 2 0 16,2 0 1-16,0-2 0 0,0 1-3 16,0-3-7-16,0-1-31 0,2-1-45 0,-1-4-77 15,-1 1-120-15,0-4-123 0,0-3-123 16,0 3-39-16,0-4 7 0,0-2 55 16,0-1 109-16</inkml:trace>
  <inkml:trace contextRef="#ctx0" brushRef="#br2" timeOffset="-107431.29">11119 12553 233 0,'10'-1'380'0,"-1"-3"34"0,-1 2 33 0,0 2-77 16,0-2-93-16,3 2-67 0,-3 2-32 15,2-2-15-15,0 2-13 0,-1 2-14 0,-3-1-18 16,2 3-13-16,1-1-16 0,-4 3-16 15,1 1-18-15,-2 0-16 0,-3 3-12 0,-1-1-5 16,0 2-7-16,-3 0-4 0,-2 1-2 16,0 0 0-16,-3-1 0 0,-2 1 0 15,0-2 1-15,-1-2 5 0,-2-1-1 0,2 2 1 16,-3-4 0-16,3-1 1 0,0 2 1 16,1-2-1-16,1 0 0 0,-1 0-2 15,3 0 5-15,0 0-3 0,4 0 0 0,1 0 4 16,2 1 8-16,0-1 14 0,4 2 13 15,0 0 24-15,4 0 26 0,2 0 17 0,1 1 9 16,1-2-9-16,3 1-16 0,0-4-23 0,1 2-31 16,1 0-21-16,-2-1-21 0,4-1-4 15,-5 1-4-15,3-2-16 0,-4-1-51 16,1 2-69-16,-3-1-74 0,-1-2-61 0,1-1-99 16,-5 0-118-16,-1 0-85 0,-2-1-35 15,-3-2 15-15,-1-2 31 0,-1-1 83 0,0 0 125 16</inkml:trace>
  <inkml:trace contextRef="#ctx0" brushRef="#br2" timeOffset="-106665.63">11537 12564 246 0,'1'-3'348'0,"1"0"63"15,-1 0 12-15,-1 0-45 0,2 1-43 0,-2 0-26 16,0 1-20-16,0 1-27 0,0-1-37 16,0 1-35-16,0 0-30 0,0 0-43 15,-2 1-41-15,2 0-36 0,0 3-19 0,0 0-11 16,2 4-3-16,-2 1 7 0,3 3 5 16,0 1 7-16,1 4 3 0,-1 1 2 0,2 1-3 15,-1 2-6-15,-1 0-7 0,2 1-8 16,-2-2-3-16,2-1 0 0,-2-1-2 0,-1-1-3 15,1-3 1-15,-1-2 3 0,-2-2-3 16,0-2 2-16,0-1 0 0,-2-1 4 16,-1 0 1-16,1-3 1 0,-4 0 1 0,1-1-3 15,-3-2 2-15,-3 0-1 0,3-2-4 16,-1 1-1-16,0-2 2 0,0-4-1 0,1 2 0 16,-1-1 0-16,1-3-4 0,3 0-6 15,-1-1-4-15,1 2-4 0,4-2-3 0,-1 3-3 16,2 0-2-16,2 1 2 0,2 0 1 15,1 1 1-15,3 0 0 0,5 3 2 16,-1 0 6-16,4-1 4 0,-2 3 3 0,4-1 3 16,-1-1 1-16,2 1 3 0,-1-1-3 15,-1 1 0-15,3-1 0 0,-4 1 2 0,0-3 6 16,-2 2 12-16,2-1 19 0,-5 0 24 16,-1 1 17-16,-1-1 14 0,-1 2 5 0,-2-3-3 15,-2 4-18-15,-1 0-20 0,-1 0-21 16,-1 0-10-16,2 5-5 0,-3 1-2 15,2 1 8-15,1 4 7 0,-2 3 4 0,2-1-1 16,2 1-3-16,-1 1-3 0,-3 0-8 16,2 1-11-16,1-1-2 0,-3-1 0 0,4-1-5 15,-1 1-2-15,-1-4 1 0,-1 2-19 16,1-1-56-16,-1-2-66 0,-2 0-74 16,2-2-74-16,-1-1-113 0,2 0-119 0,-1-1-67 15,-2-2-49-15,0 1 15 0,0-2 40 16,-2-2 96-16,2-2 128 0</inkml:trace>
  <inkml:trace contextRef="#ctx0" brushRef="#br2" timeOffset="-106405.35">11103 12442 131 0,'-20'-7'504'15,"3"-1"81"-15,4 1 67 0,3-1 49 0,4 2-163 16,2 0-163-16,4 0-117 0,4 0-64 16,5 2-49-16,6-1-25 0,5 1-12 0,2 1-3 15,4 1-6-15,4 2-16 0,3 0-13 16,5 0-22-16,0 2-18 0,3 1-15 16,3 0-7-16,-1-1-1 0,0 2-20 0,-2-1-62 15,-5 1-84-15,-3-1-80 0,-3 0-121 16,-3-2-155-16,-5 3-151 0,-2-1-27 0,-5 0 37 15,-4 0 53-15,-1 0 108 0</inkml:trace>
  <inkml:trace contextRef="#ctx0" brushRef="#br2" timeOffset="-105522.55">12436 12631 182 0,'8'0'363'0,"-1"-1"44"0,0-2 42 16,-3-1-66-16,0 2-68 0,-2-1-51 15,0-2-24-15,-1 4-13 0,-1-1-19 16,-1 1-27-16,-1-1-30 0,-3 0-34 0,-4 2-35 16,1 0-29-16,-5 0-20 0,-4 2-13 15,-1 1-6-15,-4 3-1 0,2-1-5 16,2 2-5-16,1 4-2 0,1 1 2 0,0 1 0 15,5 3 0-15,0 1-2 0,5 1 2 16,1-1 0-16,4-1-5 0,1-1-3 0,1 0-1 16,4-2-1-16,1 0-2 0,4-3 1 15,1-1-1-15,3 0-4 0,3-3-18 0,1 0-16 16,-1-3-17-16,2-2-13 0,-1 1-4 16,-1-4 1-16,-3 0 16 0,2-1 15 15,-3-2 21-15,-1-1 11 0,-1 0 6 0,-3-4 6 16,2 1 3-16,-4 0 2 0,0-2 0 15,-1 2 3-15,-1 0 2 0,-3 2 0 0,1 0-3 16,-1 3-1-16,-1 0-2 0,0 1-3 16,3 3 0-16,-3 0 0 0,0 1 1 15,3 5 2-15,0 0 0 0,2 2 1 0,0 2 1 16,2-1-1-16,3 2-2 0,0-1-2 16,1 1 2-16,1-4-1 0,1 2 0 15,3-3 2-15,0 0 1 0,1-2 2 0,-1 0 0 16,3-3 2-16,-1-1-3 0,0-1-1 15,1-3 3-15,-3-1 1 0,0-1-1 0,-2-2 0 16,-4-1 0-16,2-2 2 0,-2 0-1 16,-4-1-1-16,2-2-1 0,-3 1 1 0,-4-4 1 15,-1 2-1-15,0 2-1 0,0-1 5 16,-1 2 0-16,-1 2 3 0,1-1 1 16,-3 5 2-16,0 0-1 0,2 3-2 0,-1 0-3 15,0 2 0-15,1 1 0 0,-2 1-1 16,0 2 1-16,1 3-1 0,1 2-2 0,-1 1 0 15,3 3 6-15,-1 1 10 0,-2 2 2 16,3 0 4-16,0 2 9 0,4-1 12 0,-4 2 9 16,5 0 11-16,-2 2 12 0,2-2 1 15,0-2-3-15,0-1-10 0,2 0-16 16,-2-3-19-16,0 2-12 0,-2-4-8 0,2 1-4 16,0-2-9-16,-2-2-31 0,-1-1-53 15,-1 0-53-15,2-3-75 0,-3 0-109 0,0 0-117 16,0-1-93-16,-3-2-28 0,0 0 9 15,0-2 52-15,0-1 97 0</inkml:trace>
  <inkml:trace contextRef="#ctx0" brushRef="#br2" timeOffset="-104798.54">13089 12678 322 0,'4'-5'435'15,"-1"2"55"-15,0-1 46 0,-1 1-77 16,-1-2-78-16,2 1-50 0,-3 1-37 0,0 1-30 16,0-1-25-16,0 2-44 0,0-1-57 15,0 0-43-15,0 2-35 0,0 0-26 0,0 4-16 16,0-1-11-16,2 3 7 0,-1 3 4 15,1 1 6-15,1 4 18 0,0 2 12 0,2 2 7 16,0 2-1-16,1 2-4 0,0-1-8 16,-1 3-16-16,0-2-14 0,0 0-4 0,0-1-7 15,-1 0 0-15,1-5 0 0,-1 1 0 16,-2-3-3-16,0-3-2 0,-1 0-1 0,-1-4-1 16,-1 1-3-16,-1-2-6 0,-3-2-13 15,-2-1-11-15,-3-1-19 0,2-2-19 16,-4-2-19-16,0-1-8 0,0-3-7 0,-2 2 3 15,-1-4 11-15,1-1 15 0,3 0 19 16,-3 0 16-16,4 0 16 0,2 2 6 16,4-2-1-16,-4 1 0 0,5 2-6 0,1 0-5 15,2 2-2-15,0-1 1 0,5 2 6 16,1 0 1-16,2 2 10 0,3-1 5 0,6 2 7 16,-1-1 2-16,2-1 2 0,2 2 4 15,1-1-6-15,1-1 1 0,1 1 0 0,0-2-3 16,2-2 1-16,0-1 1 0,-3 0 2 15,2-1 0-15,-3-2 0 0,-2 0 6 16,-3-2-2-16,-1 1 1 0,-2-1-1 0,-2-1 1 16,-3 1-1-16,-2 1-4 0,-1 1-1 15,-2 0-1-15,-3 2 1 0,0 2-2 0,0-1-2 16,-1 3-2-16,-1 2 3 0,-1 1 2 16,1 1-2-16,-2 4 3 0,0 2 4 15,-1 2 4-15,2 5 6 0,2 0 15 0,-2 3 18 16,3 1 25-16,0 0 26 0,3 0 23 15,0 2 13-15,2-1 4 0,0-2-6 0,1-1-19 16,2 1-22-16,0-1-23 0,0-1-18 16,-2-1-20-16,2-1-12 0,1-2-5 0,-2 1-9 15,-3-3-13-15,3-2-51 0,-4-1-62 16,3-1-67-16,-3-1-64 0,0 2-54 16,1-3-74-16,-1-1-55 0,-2-1-38 0,-1-1-25 15,-1-1-29-15,-1-1 11 0,-1-2 58 16,1-2 90-16</inkml:trace>
  <inkml:trace contextRef="#ctx0" brushRef="#br2" timeOffset="-104376.3">13368 12591 7 0,'-3'-6'371'0,"-1"-2"74"0,1 2 55 0,1 0 43 16,1 0-110-16,-1 0-90 0,1 1-47 16,-2-2-45-16,3 3-17 0,-2-3-3 15,1 0-19-15,-1 1-25 0,2 0-23 0,-1-1-13 16,-1 1-13-16,0-2-8 0,1-1-3 16,-2 1-3-16,-1 0-4 0,-1-3-10 0,1-1-19 15,-4 0-25-15,3 0-10 0,-3-1-8 16,3-2-1-16,-1 0-1 0,-1 0 3 15,3-2-1-15,-1 2-10 0,4-1-5 0,-1 1 0 16,2 0-1-16,2-1-8 0,-1 2-3 16,4-1-3-16,0 1-6 0,3 1-5 0,-2 2-5 15,2-1-2-15,3 5-4 0,3-2 0 16,-1 4 0-16,4 1-1 0,1 1 1 16,2 3 1-16,2 1 0 0,-2 2-2 0,2 3 0 15,-2-2-2-15,-2 3-21 0,0-3-41 16,-3 3-76-16,1 1-75 0,-4 1-91 0,-1-1-82 15,-3-1-105-15,-3 2-113 0,-5 0-82 16,-5 0-13-16,-1 0 43 0,-7 0 59 0,1-3 113 16</inkml:trace>
  <inkml:trace contextRef="#ctx0" brushRef="#br2" timeOffset="-103974.27">12854 12522 212 0,'-11'3'253'0,"0"-2"26"0,1 1-43 16,2-2-31-16,2 1-11 0,1-1 7 16,0 0 11-16,1 1 7 0,2-1-6 0,2 0-15 15,-1 0-16-15,1 0-14 0,-2 0-4 16,2 0 0-16,0 0-1 0,0 0 1 0,0 0 0 15,0 0-3-15,0 0-8 0,0 0-9 16,0 0-7-16,0 0-5 0,0 0 0 16,2 0 1-16,-1 0-4 0,1 0-7 0,2 4-7 15,1-3-8-15,0 2-7 0,3 0-8 16,0 0-6-16,3 1-1 0,0 0-2 0,3 0-1 16,0 1-10-16,2-1-10 0,2 1-15 15,0-2-9-15,3 0-10 0,1 0-9 16,2 1-6-16,0-2-4 0,0 1-1 0,-1 0-5 15,2-2-1-15,-3 1-3 0,-4-1-11 16,1 1-34-16,-5-1-63 0,0-1-98 0,-6 0-104 16,0 2-90-16,-2-2-105 0,-2 0-132 15,-4 0-106-15,-4-2 3 0,-2 2 56 16,-2-3 62-16,-1 0 104 0</inkml:trace>
  <inkml:trace contextRef="#ctx0" brushRef="#br2" timeOffset="-102567.47">14560 12739 37 0,'0'-5'257'0,"0"1"51"15,1 0 56-15,-1-1-35 0,4 0-17 0,-3 0-4 16,2 0-5-16,2 2-13 0,-5-2-21 16,3 3-27-16,-1-1-29 0,-2 0-36 15,2 1-35-15,0 2-36 0,0 0-38 0,0 3-22 16,2 2 0-16,0 2 21 0,0 4 14 15,3 2 14-15,-2 2 10 0,1 3-1 0,-2 3-19 16,1 0-24-16,-2 2-20 0,2-1-17 16,-1 1-6-16,-1-1-8 0,1-1-4 0,-1-1-3 15,0-1 2-15,-1-4 0 0,1-1-1 16,-1-2 1-16,-1-2-2 0,-1-2 0 0,2-3-2 16,-2 0 6-16,0-2 1 0,0 0 3 15,0-1-1-15,0-2 3 0,0-2 1 16,0 1-3-16,0-2-4 0,-2-4-4 0,1 2-2 15,-1-3-1-15,-3-1-5 0,1-1-1 16,-4-1-2-16,0-1 4 0,0 0 0 0,0 3 0 16,-3-1 2-16,0 1-1 0,-1 0 2 15,0 2-6-15,1 3-4 0,-3 0 3 0,1 2 0 16,-1 2-2-16,2 2-1 0,-4 2 6 16,3 0 2-16,0 4-3 0,-1 1 4 15,1 2 0-15,1 1 1 0,1 1-2 0,1-1-2 16,3 2 3-16,2-2-4 0,2 0 4 15,3 0-4-15,0-2 0 0,1 1-1 0,2-2 0 16,5 0 4-16,-2-3-3 0,2 0 3 16,2-2 3-16,2 1 3 0,0-4-4 15,0 1 1-15,1-2 2 0,0 0-1 0,-1-2-1 16,1 1 0-16,1-2 2 0,-3-3-1 16,2 1 1-16,1-1 0 0,-3 0 1 0,2-3 2 15,-1 0-1-15,-2-1-2 0,2-1 0 16,-2-2-1-16,0-2-1 0,0 0-4 0,-2-2 1 15,2 3 0-15,2 0 0 0,-2 0-3 16,1 2 2-16,2 2 2 0,0-1-6 0,0 5 0 16,2 0 2-16,2 2 2 0,1 1-2 15,1 1 0-15,-2 2 4 0,2 2 1 16,-2 2-1-16,3 1 0 0,-5-1 8 0,1 5 5 16,-2 0 4-16,-1 2 2 0,-1 2 3 15,0 1 3-15,-3 1-2 0,-1-1-1 0,0 3-3 16,-2-2-4-16,-3 0 0 0,2-1-1 15,-3-1-5-15,0 1 0 0,-2-2 0 16,0 0-1-16,0-2 0 0,0-1-1 0,-2 0-2 16,0 1-3-16,-1-2-19 0,1-2-36 15,-1 0-48-15,0-1-59 0,-2-1-59 0,2-1-68 16,-3 0-99-16,1-1-84 0,-1-2-51 16,-1 0-46-16,-3-3 3 0,2-2 43 0,0 1 100 15,1-4 114-15</inkml:trace>
  <inkml:trace contextRef="#ctx0" brushRef="#br2" timeOffset="-102285.29">14971 12855 115 0,'3'-2'319'15,"-3"1"39"-15,2 1 47 0,-1 0-44 16,1 0-58-16,1 4-47 0,2 2-11 0,-1 2 3 15,1 2-5-15,-2 1-21 0,4 3-14 16,-2 0-7-16,1 1-24 0,-2 3-33 16,1-1-36-16,0-1-26 0,0 2-22 0,-2-1-21 15,3-1-17-15,-3 1-8 0,-1-2-7 16,-1 0-1-16,-1-2-3 0,0-1-3 0,0-1-12 16,0 1-41-16,0-3-57 0,-1-2-59 15,-1-1-68-15,2 0-101 0,0-1-93 0,-3-4-48 16,0 0-33-16,-1-1-10 0,0-1 35 15,-2-2 83-15,1-3 96 0</inkml:trace>
  <inkml:trace contextRef="#ctx0" brushRef="#br2" timeOffset="-101888.38">14561 12616 233 0,'-20'-7'278'16,"5"1"17"-16,-2 0-25 0,3 0-74 16,2 1-39-16,0 1-9 0,3-1 7 0,0 2 4 15,4 2 1-15,-2-2-12 0,2 1-19 16,2 0-17-16,2 2-19 0,-1 0-15 15,-1 0-14-15,3 0-9 0,0 0-4 0,0 0-6 16,0 0-4-16,0 0-2 0,0 0-4 16,0 0-2-16,0 0-2 0,0 0 2 0,0 0 5 15,0 2 4-15,0-2 7 0,0 2 2 16,0-2 2-16,0 1-3 0,0 1-8 16,3-1-10-16,-3-1-11 0,2 3-5 0,-2-1-9 15,0-1-2-15,1 2-3 0,-1 0-2 16,0 0-27-16,2 0-45 0,-1 0-89 0,-1 0-127 15,2 2-115-15,0-3-112 0,-1 2-36 16,-1 0 12-16,0-1 73 0,0-3 116 16</inkml:trace>
  <inkml:trace contextRef="#ctx0" brushRef="#br2" timeOffset="-101361.58">14446 12666 206 0,'-5'-2'272'0,"0"2"42"0,1-1-20 0,-1 1-19 16,2 0-9-16,2 0-3 0,-1 0-7 15,0 0-16-15,2 0-18 0,0 0-16 0,0-2-8 16,0 2-8-16,2-2 0 0,1 2-5 16,5 0-12-16,-2-1-22 0,7 1-17 0,2 0-18 15,5-1-18-15,3-1-8 0,6 2-8 16,1-1-6-16,5 1-9 0,1 0-1 0,3 0-6 16,3 0-5-16,-3 0-9 0,4 1-7 15,-4-1-10-15,-4 0-9 0,0 0-6 16,-5 0-7-16,0 3-5 0,-5-3-3 0,-3 1-13 15,-4 1-45-15,-3-2-59 0,-3 3-63 16,-3-1-69-16,0-1-82 0,-4 2-123 16,0-1-91-16,-5 1-76 0,0 1-7 0,-1 1 33 15,-3-2 64-15,-1-2 122 0</inkml:trace>
  <inkml:trace contextRef="#ctx0" brushRef="#br2" timeOffset="-92940.18">1954 14107 105 0,'-2'-3'192'0,"2"-1"2"15,0-1-31-15,0 2-18 0,0-1 0 16,0-1 3-16,0-1 14 0,0 2 18 15,0-1 16-15,0-1 11 0,0 2 2 0,0 1 0 16,0-3-7-16,0 3-19 0,0-2-18 16,0 2-6-16,0-1-2 0,0 1 4 0,0 1 3 15,0-1 14-15,0 2-1 0,0-2-10 16,0 1-12-16,0 1-15 0,0-1-4 16,0 1-13-16,0 1-11 0,0 0-14 0,0-2-14 15,0 2-14-15,-1 0-19 0,1 0-15 16,0 0-13-16,0 0-13 0,-2 0-4 0,2 0-5 15,0 0-1-15,0 0-1 0,0 2-4 16,0-2 0-16,0 3 4 0,0 1 1 16,2 0 1-16,-2 4 2 0,0 0 2 0,3 2 4 15,0 1-3-15,0 2 1 0,0 2 0 16,0 2-3-16,1 1-1 0,-1 0-2 0,0 3 4 16,2 0-3-16,-2-2 2 0,1 2 1 15,1-1 2-15,-2-2 0 0,-1-2-2 0,0 1-2 16,-1-2 0-16,-1-1 0 0,0-1 0 15,0-3 0-15,0 1 2 0,-1-4 0 0,-1 1 0 16,0-2 0-16,1-2 2 0,-1 1-1 16,-3-4-2-16,-1-1 2 0,2 0-3 15,-3-1 0-15,2-2 2 0,-3-2 3 0,1-1-1 16,-1-1-5-16,1-1 3 0,1-1-3 16,-3 0-1-16,4 0-5 0,-2 0 3 0,3 0 0 15,-1 1 0-15,2 0 0 0,1 3-2 16,-2-1-3-16,4 3-2 0,0-3-4 15,0 5 0-15,4-2-3 0,-1 1 2 0,2 2 3 16,3 0 2-16,0 0 4 0,4 2 1 16,0-1 0-16,3 1-2 0,1-2 0 0,3 0 3 15,-1 0-1-15,2-2 1 0,1-1 1 16,-2 0 3-16,1-3 0 0,-2 2-4 16,-1-2 0-16,2-2-2 0,-6 1 3 0,2-2-2 15,-5 0 2-15,-2 0 5 0,0-2 2 16,-2 2 1-16,-3-1 1 0,-1 1 3 0,-2 0-3 15,0 1-5-15,-2-1 2 0,1 3-3 16,-1 0-1-16,0 0-1 0,-2 2-1 0,2 1-1 16,1 1-5-16,-1 1 2 0,-1 1-1 15,3 1 0-15,-3 1 1 0,3 4 2 0,0 1 0 16,0 4 2-16,0 0 2 0,3 6 1 16,-1 0 2-16,1 2 1 0,0 2 4 0,3 2-1 15,-1-2-1-15,1 1-1 0,-1 1-1 16,0-1-3-16,4-1 0 0,-4-2 0 0,3 1 2 15,-2-4-4-15,-1 1-1 0,3-3 2 16,-4-1-5-16,3-1-13 0,-4-1-53 16,2-3-65-16,-2 0-70 0,-1-2-68 0,-1-3-59 15,2 0-98-15,-3-3-88 0,0-1-56 16,0-4-30-16,-3 1 14 0,2-2 31 0,-1-5 98 16,-1-1 130-16</inkml:trace>
  <inkml:trace contextRef="#ctx0" brushRef="#br2" timeOffset="-92686.47">2321 14131 302 0,'3'-4'427'0,"0"1"34"0,-3 1 15 16,1 1-101-16,1 2-121 0,1 2-82 16,0 3-9-16,2 4 23 0,3 3 28 0,0 2 20 15,-2 3 15-15,4 0 4 0,-2 1-29 16,1 2-46-16,1 2-34 0,-2-1-19 0,0-1-35 15,1 0-26-15,-1 0-21 0,-2-1-8 16,2-2-7-16,0 0-11 0,-3-3-6 16,-1-2-4-16,1-1-4 0,-1-2-3 0,-3 0-6 15,1-3-5-15,-2 1-24 0,1-4-47 16,-1 2-56-16,0-3-65 0,0-1-73 0,0-1-119 16,-1-2-116-16,1 1-71 0,-3-4-34 15,1 0 17-15,-3-3 46 0,2-1 113 16</inkml:trace>
  <inkml:trace contextRef="#ctx0" brushRef="#br2" timeOffset="-92136.75">2646 14391 139 0,'2'3'341'15,"-2"0"42"-15,0-2 41 0,0 2-52 16,0-2-67-16,0-1-50 0,0 0-25 0,0 0 4 15,-2 0 2-15,2 0-13 0,-3 0-19 16,1-1-20-16,1 0-18 0,-2-4-26 16,1 2-20-16,-4-1-11 0,3-1-8 0,-2-1-7 15,2 0-10-15,-2 0-16 0,3 0-17 16,-1 0-17-16,2 0-12 0,-1-1-5 16,2 1-6-16,0-2-4 0,0 2-3 0,0 0-4 15,2 0-6-15,-1 0-6 0,2 2 1 16,4-1-2-16,-1 2 0 0,2 0 3 0,3 0 4 15,2 2 0-15,-1-1 0 0,3 1 2 16,0 1-2-16,1 0 2 0,0 0 2 0,0-2 1 16,1 2 2-16,-2 0-1 0,0-1 2 15,-2 1-1-15,1-3-1 0,-3 1 5 16,1 0 0-16,-3 0 3 0,-3-1 4 0,0 0 4 16,1 0 13-16,-2-2 11 0,-2 2 16 15,0-1 17-15,-2 1 18 0,1 1 14 0,-2 1 1 16,0-2-1-16,0 3-10 0,0-2-16 15,0 2-18-15,-2 2-20 0,2-1-12 0,-4 4-9 16,4 2 0-16,-2 4 6 0,2 1 6 16,-1 3 15-16,1 1 10 0,0 1 3 15,0 2-3-15,0-1-5 0,0 0-5 0,0 0-20 16,1 0-10-16,-1-1-7 0,2-1-5 16,1-1-5-16,-2-1 0 0,1-2-2 0,-2-2-23 15,1-1-47-15,1 0-85 0,0-4-101 16,-2 1-95-16,1-5-83 0,-1 1-131 0,0-4-112 15,0 1-56-15,-1-2 23 0,-1-3 55 16,-1 0 66-16,1-3 139 0</inkml:trace>
  <inkml:trace contextRef="#ctx0" brushRef="#br2" timeOffset="-91534.9">3133 14349 254 0,'3'0'368'0,"-1"-2"32"0,0 2 34 16,-2-2-88-16,1 1-95 0,-1 1-50 0,0-1-27 15,0 1-17-15,0 0-21 0,0-2-16 16,0 2-14-16,0-1-14 0,-3 1-6 0,1-2-7 15,1 1-4-15,-1-1-15 0,2-1-9 16,-3 0-8-16,1 1-10 0,-2 0-9 0,1-3-4 16,1 2 2-16,1-1-3 0,-1 0 1 15,0 0 5-15,1 0-2 0,1-1-5 16,0 2-5-16,0-1-8 0,0-1-5 0,1 2-7 16,4 2 0-16,-2-2-1 0,5 1-1 15,-2 1 8-15,2 1 0 0,2 0-2 0,1 0 0 16,0 0 3-16,3 0-1 0,0 1-4 15,5 1-1-15,-3-2 3 0,0 1 0 16,0-1 1-16,1 2-1 0,-1-2 3 0,0 0 5 16,-2 0 2-16,2-2 2 0,-2 2 6 15,-1-1 8-15,-2-1 7 0,-2 1 12 0,1-1 21 16,-4 0 21-16,-1 1 23 0,-2 0 18 16,0-2 14-16,-1 1 6 0,-2 2-10 15,0 0-16-15,0 0-24 0,0 0-22 0,0 0-22 16,0 0-21-16,0 3-10 0,-2 0-4 15,2 3-4-15,-1 2 3 0,1 2 6 0,0 1 3 16,0 1 1-16,0 1-1 0,0 1 0 16,1 1-2-16,-1 0-6 0,0-2-3 0,2 3-4 15,-2 0-2-15,2-1-4 0,-1 0-1 16,-1 0-1-16,3-1-1 0,-3-1-9 0,3-1-37 16,-1-2-70-16,-1-1-88 0,1 0-78 15,-2-3-77-15,1 0-102 0,1-3-84 16,-2 0-32-16,0 0-23 0,0-3 19 0,0 0 45 15,0-6 95-15,0 2 111 0</inkml:trace>
  <inkml:trace contextRef="#ctx0" brushRef="#br2" timeOffset="-91257.78">3540 14227 184 0,'3'0'322'0,"0"0"40"15,0 3 51-15,-1 0-56 0,1 2-46 16,1 2 10-16,1 2 20 0,-2 3 9 0,2 0-13 16,0 1-17-16,0 4-32 0,-2-2-49 15,0 2-44-15,3-1-31 0,-4 1-29 0,3-2-35 16,-2 1-26-16,0-1-18 0,0 0-12 16,1-1-17-16,-1-3-11 0,-2 0-4 15,2 1-6-15,-1-1 1 0,-1-2-11 16,-1-2-38-16,2 1-63 0,-2-2-77 0,0-2-75 15,-2 2-89-15,2-3-123 0,-1-1-99 0,-4-1-74 16,2-1 5-16,-2-1 35 0,-1-4 65 16,1-1 122-16</inkml:trace>
  <inkml:trace contextRef="#ctx0" brushRef="#br2" timeOffset="-90931.42">2988 14026 171 0,'-22'-10'509'0,"6"2"85"0,0-2 57 16,3 3 41-16,4 0-187 0,0 3-138 15,4-2-114-15,3 4-74 0,2-1-44 0,3 2-13 16,5-1-5-16,6 4-3 0,8-1 9 15,2 1 7-15,8 1 1 0,7 0-15 16,4 0-18-16,6 0-13 0,-1-2-14 0,2 2-12 16,-1-1-9-16,0-1-12 0,-4-1-13 15,-1 0-6-15,-5-1-9 0,-2 1-18 0,-4 0-49 16,-3 0-75-16,-5-2-88 0,-1 2-84 16,-4 0-81-16,-2 0-121 0,-1 2-105 15,-4-2-66-15,-1 1 13 0,-4 0 43 0,0 1 63 16,-1 0 122-16</inkml:trace>
  <inkml:trace contextRef="#ctx0" brushRef="#br2" timeOffset="-90308.05">4670 14469 252 0,'-6'3'413'0,"3"-2"41"0,0 2 27 16,-1-3-83-16,3 1-111 0,-1-1-88 0,2 2-51 15,0-2-20-15,0 0-3 0,0 0 7 16,2 0 10-16,-1 0 9 0,3 2 3 0,0-2-4 16,2 0-14-16,2 0-22 0,0 0-25 15,6 0-24-15,-1 0-23 0,2 0-14 16,2 0-14-16,-3 0-35 0,3 0-69 0,-1-2-77 16,-3 2-144-16,-2-2-163 0,0 2-129 15,-5-1-48-15,1-2 28 0,-2 0 54 0,-2 2 135 16</inkml:trace>
  <inkml:trace contextRef="#ctx0" brushRef="#br2" timeOffset="-84921.61">6153 14331 244 0,'0'0'369'0,"0"-2"49"16,0 0 21-16,0 2-67 0,0 0-76 16,0 0-66-16,0 0-48 0,0 0-40 0,0 0-35 15,0 2-24-15,0-2-18 0,0 0-11 16,-2 0-2-16,1 0 5 0,-1 0 7 0,2 0 3 16,-3 2 7-16,0-2 5 0,0 0 2 15,-2 1 8-15,-3 2 7 0,0-1 0 16,-4 1 6-16,-1 1 6 0,-1-1 2 0,-2 2-6 15,0-2-17-15,0 1-11 0,1-1-11 16,0 1-10-16,0 0-10 0,0-1-11 0,1-2-1 16,0 2-4-16,1 0-6 0,2-1-9 15,0 0-2-15,3-2 1 0,2 2 7 16,1 0 11-16,2-2 10 0,3 0 14 0,-2 1 5 16,2-1 2-16,0 0-9 0,2-1-11 0,-2 1-13 15,2-2-13-15,1 0-9 0,0 2-5 16,3 0-5-16,0-1-3 0,1 1 1 15,-1 1 1-15,1-1-3 0,2 4 2 0,-3-1 1 16,2 1-2-16,0 2 3 0,1 0 3 16,-2 3 2-16,1 2 3 0,0-1 2 15,1 2 6-15,-4 2 0 0,1-1-4 0,-2-1 0 16,-1 3 0-16,-2-1 0 0,-1-1 0 16,0-1 2-16,-1-2 1 0,-2 1 3 0,-1 0 1 15,-2-4 3-15,-2 2-1 0,-3-3-1 16,0 0-1-16,-2 0-3 0,-1-3-3 15,-2 0-5-15,-1-1-1 0,0-1-1 0,1-1-3 16,-2 0 1-16,4 0-1 0,-3-1 4 16,4-1-1-16,2 1 0 0,-2-1-1 0,5 0-1 15,2 1 0-15,1 0-9 0,-1-1-23 16,5-1-45-16,-1 3-66 0,2 0-75 0,2-1-76 16,1 1-61-16,3-2-80 0,0 1-77 15,0-1-44-15,1 1-43 0,1 1 10 16,1-3 35-16,1 0 82 0,-1 0 114 0</inkml:trace>
  <inkml:trace contextRef="#ctx0" brushRef="#br2" timeOffset="-84626.57">6038 14352 196 0,'5'-3'377'0,"-2"-1"30"0,0 2 16 0,1 0-78 15,1 2-96-15,0 3-56 0,1 2 1 16,1 2 29-16,4 3 20 0,-3 1 30 16,0 3 4-16,1-1-14 0,0 2-41 0,-2-1-39 15,-1 2-21-15,1-1-25 0,-1 0-25 16,0 0-19-16,-1-1-13 0,1 1-18 16,-1-2-13-16,0 1-22 0,-1-2-6 0,1 0-9 15,-2-2-5-15,1 1-7 0,-3-1-24 16,2-2-42-16,-3-1-61 0,2-1-69 0,0-1-58 15,-1-1-66-15,1 1-80 0,-2-2-71 16,1-2-48-16,-1 0-40 0,0-1 1 0,0 0 37 16,2-2 86-16,1-4 105 0</inkml:trace>
  <inkml:trace contextRef="#ctx0" brushRef="#br2" timeOffset="-84386.83">6272 14413 307 0,'0'-4'374'16,"0"1"42"-16,0-1-9 0,0 3-88 16,0 1-70-16,1 1-42 0,-1 3-15 0,3 0 11 15,1 5 14-15,-1 0 14 0,2 2 13 0,-1 1-10 16,1 0-24-16,1 1-44 0,-1 1-36 16,0-1-31-16,1 1-37 0,-1 1-25 0,1 0-15 15,0 0-13-15,-1-2-42 0,0 1-60 16,-2-2-65-16,-1 0-66 0,-2-3-106 15,0 0-120-15,-2-3-82 0,-1 1-51 0,-2-2 9 16,0-2 35-16,-1-2 88 0,0-2 116 16</inkml:trace>
  <inkml:trace contextRef="#ctx0" brushRef="#br2" timeOffset="-83937.52">6142 14205 66 0,'-9'-6'277'16,"-1"0"24"-16,2 0 39 0,-4-4-25 15,0 3-39-15,0 0-24 0,1-2-4 0,0 0 4 16,-2-2-17-16,0 1-26 0,1-1-29 15,1-1 1-15,-1-1-2 0,0-1 6 0,-1-1 15 16,2-1-14-16,0-1-19 0,0 0-31 16,3-1-15-16,0 1-22 0,2-1-31 0,1 0-16 15,4 0-12-15,1-2-9 0,0 2-17 16,1 0-11-16,4 2-10 0,0-1-4 16,1 4 0-16,5 1-2 0,-1 1-2 0,2 4-2 15,1-1 4-15,1 5-2 0,0 0 3 16,1 3 5-16,2 3 6 0,-1 3 5 15,1 3 16-15,2 5 19 0,-3 2 19 0,1 2 6 16,-2 1 9-16,0 6 2 0,-2-3-8 16,-2 5-17-16,0-1-17 0,-1-2-8 0,-2 1-10 15,-1 1-3-15,1-1-9 0,-3-1-33 16,0-3-69-16,0 2-93 0,-2-2-93 0,3-2-139 16,-3-1-156-16,0 0-123 0,-1-3-16 15,-2 0 52-15,2-3 66 0,-1-1 125 0</inkml:trace>
  <inkml:trace contextRef="#ctx0" brushRef="#br2" timeOffset="-83496.02">6583 14560 197 0,'5'8'410'15,"-2"-2"68"-15,0-3 55 0,-1 1-23 16,1-2-46-16,-3-1-50 0,2-1-46 0,-1 0-44 15,-1 0-33-15,2-1-58 0,-2-1-59 16,0 1-48-16,0-1-27 0,0-1-13 0,0 0-16 16,0 0-6-16,0-3-8 0,0 2-11 15,-2-3-8-15,1 2-8 0,-1-1-4 0,-1-1-6 16,0-1-6-16,-2-1-2 0,2 0-3 16,1 0-4-16,-1 1-4 0,1-1-8 15,1 2-2-15,1 1-1 0,1-2-2 0,1 4-1 16,1-2-1-16,4 1 5 0,-1 0-4 15,6 3-1-15,0 0 2 0,0 2 1 0,2 0 2 16,1 2 5-16,0 0 2 0,0 3 3 16,0 1 0-16,0 0 3 0,0 2 3 15,-2 1 1-15,3 0 4 0,-5 0 8 0,2 1 7 16,-2 1 7-16,-2-2 0 0,-1 2 0 16,0 0-1-16,-2 0-9 0,-1-1-6 0,-2 1-4 15,-1 1-4-15,0-2-7 0,-2 0 0 16,0 1 0-16,0 0-28 0,-2-2-61 15,2 0-75-15,-2-2-78 0,1 1-70 0,-1-2-92 16,-1-3-111-16,1 0-83 0,-2-3-48 16,-2 0 17-16,-1-2 37 0,2-1 72 0,-1-1 129 15</inkml:trace>
  <inkml:trace contextRef="#ctx0" brushRef="#br2" timeOffset="-83216.06">6566 14068 14 0,'-5'-21'412'0,"2"3"72"0,-2 0 58 16,3 2 62-16,1 2-89 0,1 2-129 16,0 2-74-16,0 2-54 0,0 1-48 0,1 1-58 15,1 2-52-15,1 3-36 0,2 2-29 16,3 3-17-16,0 2-8 0,1 2-3 15,-1 5-2-15,0 3-2 0,0 4-6 0,0 1-50 16,-2 3-64-16,-1-2-63 0,0 2-96 16,-1 0-119-16,-2 0-101 0,-4 0-68 0,0-1-5 15,-3-1 26-15,-2-4 78 0,1-1 109 16</inkml:trace>
  <inkml:trace contextRef="#ctx0" brushRef="#br2" timeOffset="-83059.71">6512 14299 182 0,'-6'-1'435'0,"4"-1"59"15,2-1 43-15,0 1-13 0,0 0-102 0,2-3-86 16,3 4-54-16,1-2-36 0,0 1-30 16,4 1-38-16,2-1-43 0,-1 1-43 15,2 1-33-15,3 0-23 0,0 0-12 0,3 3-11 16,-1 0-13-16,3 1-59 0,3 2-78 16,-1-1-133-16,-2-2-165 0,3 1-160 0,-4 2-79 15,2-3 10-15,-2 2 52 0,3-2 120 16</inkml:trace>
  <inkml:trace contextRef="#ctx0" brushRef="#br2" timeOffset="-82390.26">7546 14370 208 0,'10'0'385'15,"-1"-2"64"-15,-3 2 49 0,-1-2-65 16,0 2-76-16,-2 0-64 0,2 0-55 0,-5 0-55 15,4 0-46-15,-2 2-37 0,-1 1-34 16,3 3-14-16,-1 1-2 0,2 3 0 0,-2 2 0 16,0 1-1-16,2-1-2 0,-1 5-12 15,1-2-10-15,-2-1-5 0,2 3-5 0,-2-2-3 16,1-1-1-16,-1-3-4 0,2 0-3 16,-4-4-1-16,2 3 0 0,-1-4-1 0,-1-2 2 15,-1-1 3-15,0 2 1 0,0-4 5 16,0-1-1-16,0 2 1 0,-1-2 1 15,-1-2-3-15,-4 1-2 0,0-4-6 0,-1 0-1 16,-2 0-2-16,-4 0-4 0,0 1 1 16,-2-2 1-16,-1 1 0 0,-3 4-1 0,1-1-1 15,-4 4 1-15,0-2 2 0,0 4-3 16,0 2 1-16,-2 2 1 0,4 0 1 16,0 3-2-16,3 1-3 0,3 2 1 0,0 1-2 15,6 0-2-15,3 0 1 0,0 0 3 0,5-2 3 16,2 1 0-16,1-2 4 0,5-2 4 15,2-1-1-15,2-3 2 0,1 2-1 16,4-4 2-16,-1-2-2 0,1-1-1 0,1-2 1 16,1-1-3-16,-2-1-2 0,2-3-1 15,-2-1 1-15,-2-1 1 0,-1-2-2 0,0-1 3 16,0-1 5-16,-4-3-4 0,3-1 1 16,-1-1-4-16,-2-1-3 0,1-1-1 15,0-1-6-15,-2 2 2 0,1 0-4 0,2 3 4 16,-2 0-1-16,1 3-1 0,2 3 2 15,-2 2-1-15,3 1 7 0,0 4 8 16,0 2 8-16,2 3 12 0,3 3 18 0,-1 1 15 16,-1 4 9-16,-1 1 14 0,1 2 1 15,-1-1-7-15,-2 4-10 0,1 1-11 0,-3-2-13 16,1 1-17-16,-5-1-11 0,1 0-8 16,-4 1-3-16,-2-3-3 0,-3 1-3 15,-1-4-25-15,-4 0-48 0,-2 0-67 0,-3-4-66 16,-3-1-93-16,-3-1-124 0,-2-4-99 15,-4-1-76-15,-3 0 0 0,-2-3 28 0,2-1 73 16,-5-4 115-16</inkml:trace>
  <inkml:trace contextRef="#ctx0" brushRef="#br2" timeOffset="-81969.38">7274 14102 51 0,'8'-14'422'16,"3"0"60"-16,0 2 40 0,2 2 32 15,-2-1-135-15,2 4-110 0,-1-1-76 0,-1 4-36 16,3 2-23-16,-1 4-19 0,2 3-26 16,-1 3-34-16,-2 4-24 0,2 3-25 15,-4 3-13-15,4 3-13 0,-3 2-10 0,-1 1-2 16,-1 3-5-16,-1 0-1 0,-2-2-3 15,1-1-12-15,-4-1-33 0,0-4-39 0,-3-1-33 16,0-3-32-16,0-1-29 0,-3-2-16 16,3-2 13-16,-1-4 24 0,-1 0 31 0,0-3 27 15,2 0 30-15,0-3 26 0,0 0 23 16,2-3 18-16,1-1 24 0,0-1 23 16,5 1 21-16,-2-2 15 0,4 3 11 0,1-2 5 15,0 2-10-15,2-1-9 0,2 1-11 16,0 1-7-16,4 1-10 0,-2 1-13 0,2 0-5 15,1 1-11-15,-2-1-7 0,1 3-7 16,1 0-26-16,-4 0-55 0,3-1-125 16,-6 1-133-16,3 0-135 0,-4-2-70 0,-2 2-16 15,1-3 35-15,-2 2 111 0</inkml:trace>
  <inkml:trace contextRef="#ctx0" brushRef="#br2" timeOffset="-81117.03">8463 14488 155 0,'-5'-3'335'0,"2"-1"63"16,-3-1 49-16,3 1-49 0,1 1-58 0,1-3-38 16,-1 1-19-16,2-1-21 0,0 0-38 15,0 1-31-15,2-2-32 0,1 1-30 0,3 0-39 16,3 0-39-16,-2 0-19 0,4 2-17 16,1-1-5-16,1 1-2 0,1 2-3 0,-1 1-6 15,3 1-1-15,-2 0-1 0,-1 0-3 16,-1 3-3-16,0 0-2 0,-3 1 2 15,0 1-2-15,-1 1 3 0,-3-1 2 0,-1 5 4 16,-3-1 1-16,-1 1 2 0,-1 2 1 16,-3 2 1-16,-1-2 3 0,-3 1-2 15,-2 2-6-15,0-1 3 0,-1-1 5 0,-2 1-3 16,2-4 1-16,0 1 0 0,0-1 3 16,0-4 1-16,0 0-4 0,-2 0-2 0,5-3-2 15,-1 2 3-15,1-4 2 0,3 1 0 16,-1-2-5-16,4 0 0 0,1 0-6 15,1-3-9-15,1-1-4 0,1 0-4 0,1 0 0 16,2-2 0-16,1 1 2 0,0 1 5 16,2-1 1-16,0 1 3 0,0 1-2 0,1 1 3 15,3 0 0-15,-1 2 0 0,1 2 2 16,1 1-1-16,1 2 6 0,-3 1 0 0,2 0 2 16,0 3 2-16,-2 3 2 0,1-2 3 15,-4 2-1-15,0 2 1 0,0-1-1 16,-2 1-2-16,-3 1-1 0,-1-2-2 0,-2 2 2 15,0-3 0-15,0 2 2 0,-5-2 1 16,-1-2 1-16,0-1-2 0,-1-1-2 0,-1-1-2 16,-1-1-1-16,-2-1-6 0,1-1-7 15,1-1-8-15,-2-1-8 0,3-1-10 16,0-1-20-16,0-1-20 0,2-2-15 0,1 0-10 16,2 0-4-16,1-2-3 0,2-2 9 15,2 1 11-15,1-3 13 0,5-2 12 0,1-1 0 16,1 0-1-16,1-3-6 0,5-1-15 15,-2-1-24-15,3-1-9 0,1 2 3 0,1-2 12 16,1 1 31-16,-2 2 67 0,2 2 76 16,0 1 56-16,0 3 42 0,-1 1 30 0,-3 4 17 15,4 1-14-15,-4 1-26 0,-2 2-21 16,-1 3-17-16,-1 2-5 0,0 2-10 16,-3 1-10-16,2 2-6 0,-4 1-9 0,-1 2-8 15,0-1-22-15,0 2-18 0,-1 1-14 16,-2-2-11-16,1 1-9 0,-3-2-4 0,2 0-4 15,-3 0-44-15,2-2-64 0,-2-1-61 16,0-3-88-16,0 0-123 0,0-3-131 0,0 3-83 16,0-5-6-16,2-1 25 0,-1 0 68 15,1-2 112-15</inkml:trace>
  <inkml:trace contextRef="#ctx0" brushRef="#br2" timeOffset="-80379.76">9227 14565 380 0,'6'0'464'16,"2"0"39"-16,-3 0 27 0,0 0-105 0,-2 0-136 16,0 0-91-16,-2 0-52 0,-1 0-30 15,0 0-21-15,-1 0-9 0,-4 1-11 16,1 1-6-16,-5-1-7 0,1-1-2 0,-5 0-6 15,0 0-10-15,-3 0-16 0,0 0-11 16,0-1-6-16,0-1-7 0,2 1-2 16,-2-2-5-16,4 0-5 0,1 0-9 0,1-2-8 15,1 1-18-15,4-1-17 0,0 1-6 16,5-1-7-16,0-1-3 0,2 2 2 0,1-2 14 16,5 1 14-16,0 1 11 0,1 1 8 15,5 1 8-15,-2 1 6 0,2 1 5 16,2 1 2-16,0 1 0 0,-1 1 3 0,1 3 5 15,1 0 9-15,-1 0 10 0,-2 2 4 16,1 3 6-16,-1 0 4 0,-1 1 0 0,-3 0-3 16,-1 0-5-16,-3 1-2 0,-1 1-4 15,-4-1-3-15,-1 0-1 0,0 1-5 0,-3-2-3 16,-2 0-2-16,-1-1-3 0,-1-1 1 16,-3-1 0-16,-3 0 1 0,2-3 1 0,-3 0-2 15,1 0 2-15,-1-3-1 0,1 2-1 16,2-2 0-16,0 1-4 0,3-1-1 15,3 0-2-15,0 0-1 0,3 0 0 0,0 0 1 16,4 3 3-16,0-3 3 0,3 2 4 16,3 1 1-16,0-2 1 0,5 2-1 0,-1-1-2 15,4 1-1-15,-2-3 0 0,1 0-2 16,5 0-2-16,-3-2 1 0,1 1-1 0,1-2-1 16,-1 0 0-16,2-3 1 0,-1 0 0 15,-3-2 2-15,1-1 2 0,-1-1 15 0,0-1 12 16,-5-1 7-16,1 0 6 0,-4-1-2 15,-1-2 3-15,-2 1-13 0,-1 1-13 16,-4-1-11-16,0 1-3 0,0 2-2 0,-3 1-5 16,2 1-7-16,-3 1-1 0,-2 2-4 15,1 0 1-15,0 5-1 0,-1 1 1 0,0 1 4 16,1 4 5-16,0 0 1 0,0 3-2 16,2 1 4-16,2 2 1 0,-1-2-1 15,2 1 0-15,0 0 4 0,0 0 0 0,0 0-4 16,3-1-4-16,-1-1-27 0,-1-1-43 15,1-2-57-15,1-1-99 0,-3-1-113 0,2-1-104 16,-2-2-86-16,1 0-17 0,1-3 24 16,-2-2 82-16,2 0 106 0</inkml:trace>
  <inkml:trace contextRef="#ctx0" brushRef="#br2" timeOffset="-80019.83">9320 14370 191 0,'-11'-17'422'0,"-2"-1"64"16,1-1 54-16,1-1 8 0,-1 1-134 16,-3-1-69-16,4 1-38 0,-2-1-46 0,2 1-42 15,1 1-51-15,1 1-37 0,3 1-48 16,1-1-35-16,0 2-18 0,4 1-14 15,1 0-5-15,1 0-8 0,1 2 1 0,1 0-3 16,2 0 0-16,1 1 3 0,3 1-6 16,-1 1 0-16,2 2-2 0,2-1-1 0,1 2-2 15,-3 2-4-15,4 1 3 0,-3 0 1 16,0 1 0-16,-3 2-2 0,0 0-3 0,-2 0-15 16,2 2-21-16,-2 2-38 0,1-1-56 15,-2 3-75-15,-1 0-83 0,0 0-83 0,-2 3-82 16,0 0-82-16,-4 3-5 0,0 0 44 15,0 0 68-15,-3 2 90 0</inkml:trace>
  <inkml:trace contextRef="#ctx0" brushRef="#br2" timeOffset="-79824.97">9328 14425 106 0,'5'6'330'16,"-2"0"70"-16,3-2 62 0,5 0-42 15,0-1-27-15,1 0-18 0,3-3-23 0,1 0-44 16,1 0-46-16,2 0-45 0,-1 0-58 16,2-2-54-16,-2 1-42 0,-2-2-30 0,-2 3-16 15,-2-2-36-15,-2 0-49 0,0 1-60 16,-3 1-96-16,-2-1-154 0,-5-1-170 16,0 2-66-16,-5-3-1 0,-1 3 29 0,0-3 81 15</inkml:trace>
  <inkml:trace contextRef="#ctx0" brushRef="#br2" timeOffset="-78773.69">10411 14655 251 0,'2'0'394'0,"-1"0"43"16,-1 0 35-16,0 0-78 0,2 0-105 15,-2 0-75-15,0 0-47 0,0 0-34 0,0 0-33 16,0 1-27-16,0 1-8 0,0 2 17 16,0 1 12-16,2 4 9 0,1-1 10 15,0 3 13-15,4 4 5 0,-2-1-24 0,0 2-15 16,0 1-12-16,1-1-13 0,0 2-15 16,1 0-21-16,-2-1-13 0,-1 1-6 0,1-2-3 15,-2 1-4-15,-1-4-1 0,2 1-3 16,-4-2-1-16,0-2 0 0,0 1 2 0,-4-4 2 15,2-1-1-15,-4 0 2 0,1-3 2 16,0 0 0-16,0-2-2 0,-2-1 2 0,-1-1-1 16,2-2-2-16,-1-1 0 0,-2-2 0 15,1 0 0-15,3 0-2 0,0-4 0 16,-1 2 4-16,1-2-2 0,2 2-4 0,2-3 0 16,1 2-4-16,0 0-1 0,4 2-5 15,2 2 2-15,2-1 0 0,1 3-2 0,4 0 1 16,-1 0 2-16,3 3 2 0,1 0 2 15,3 3 3-15,-1-3 0 0,1 2 0 16,1-1 3-16,-1-1 1 0,0 0 1 0,0 0-3 16,0 0 2-16,-2-1 1 0,1-1 1 15,-1-2-2-15,-2-2-2 0,0 1 1 0,-4-2-1 16,2-1 1-16,-2 1 2 0,-3-2 3 16,0 1-1-16,-2 1 1 0,-3-3 5 0,0 5-2 15,-1-1-3-15,-2 1-6 0,0 1-2 16,0 2-7-16,0 1-9 0,-2 2 1 15,-1 2 2-15,0 5 5 0,-1 1 7 0,-1 1 8 16,3 4 7-16,1 2 3 0,-1 2 1 16,2 1 0-16,0 3 1 0,3-3-2 0,1 4-1 15,0-2-2-15,4 0-3 0,-2 1-4 16,2-1 0-16,0-2 0 0,1-2-3 16,-2 1-24-16,-1-4-46 0,-1-2-59 0,0 0-56 15,1-5-56-15,-3-1-83 0,-1-1-90 16,-2-3-63-16,0 0-37 0,-2-2-22 0,-3-3 17 15,-1-1 61-15,0-2 100 0</inkml:trace>
  <inkml:trace contextRef="#ctx0" brushRef="#br2" timeOffset="-78432.7">10133 14137 117 0,'0'-10'370'16,"1"1"45"-16,1 0 35 0,3 2-17 0,1 2-111 16,3 0-74-16,3 2-28 0,0 2-5 15,4 1-10-15,0 1-15 0,1 4-4 16,2 1 0-16,2 1-13 0,1 5-25 0,3 0-14 15,0 5-2-15,1 1-22 0,-1 4-29 16,2 1-17-16,0 2-14 0,-3 2-12 0,-1 1-17 16,0 1-7-16,-3 0-6 0,-1-2-5 15,-1-1-4-15,-3 2-42 0,-4-3-71 0,2-3-82 16,-4 0-113-16,-2-4-143 0,-2-2-119 16,-2-1-79-16,-2-3 8 0,-1-2 47 15,0-3 97-15,0-3 131 0</inkml:trace>
  <inkml:trace contextRef="#ctx0" brushRef="#br2" timeOffset="-78238.49">10803 14517 268 0,'8'-2'454'0,"-1"-1"58"16,-1 0 49-16,-2 2-28 0,1-1-87 16,-2 1-60-16,-1-1-45 0,0 1-36 0,-1 1-38 15,-1-2-56-15,0 2-67 0,0 0-63 16,0 0-38-16,0 0-19 0,0 2-17 0,0-1-6 15,0 2-10-15,-1 0-41 0,-1 3-68 16,-3-1-81-16,0-2-110 0,-2 3-145 16,-3-2-128-16,0 1-74 0,-5-2 6 0,0 1 45 15,-5-4 100-15,1 2 135 0</inkml:trace>
  <inkml:trace contextRef="#ctx0" brushRef="#br2" timeOffset="-78025.09">10299 14590 26 0,'-11'8'247'16,"1"-2"41"-16,1-1 61 0,4 2-3 16,2-1-11-16,3-1 35 0,2 0 50 0,2 0 27 15,5-2-5-15,4 0-44 0,3-1-49 16,3 0-72-16,3 0-70 0,5-2-63 16,3 1-54-16,3 1-34 0,4 1-23 0,-1-2-15 15,2 1-15-15,1 1-77 0,-4 0-103 16,0-2-118-16,-5 1-189 0,-3-2-185 0,-5-2-97 15,-3 2 21-15,-2-3 72 0,-7 0 103 16,-2 0 181-16</inkml:trace>
  <inkml:trace contextRef="#ctx0" brushRef="#br2" timeOffset="-76803.71">11869 14766 35 0,'9'0'360'0,"-1"-3"63"0,0-1 53 16,-3 2 9-16,1-1-100 0,-1 0-80 0,-2 0-51 15,-1 0-40-15,-1 1-36 0,-1 1-30 16,0-1-30-16,0 1-32 0,0 1-31 16,0-2-21-16,-3 2-17 0,-2 0-10 0,-2-1-3 15,-3-1-4-15,0 2-1 0,-4-1-1 16,-2 1 0-16,-1 0 0 0,-1 0 1 0,0 1 2 15,-3 2-1-15,0 0 0 0,1 0 0 16,0 3-3-16,0 0-1 0,3-2-2 16,1 3 4-16,2 0 0 0,3 1 2 0,1 1 3 15,4 0-1-15,0-3 3 0,6 3 0 16,2 0-2-16,2-2-2 0,7 1 3 16,0-1 1-16,5 2-2 0,2-3-3 0,4 2 1 15,1-4 2-15,0 2-4 0,2-1-2 16,0 1-1-16,-1-2 1 0,-1 1 1 0,-2-2 0 15,0 0 2-15,-4 0 0 0,2-1 4 16,-3 2-3-16,-4-3-1 0,0 1-2 16,-2-1-1-16,-1 1 1 0,-5-2-4 0,1 1 0 15,-2-1 4-15,-1 0 1 0,2 0-2 0,-4 0 0 16,0 0 3-16,2 0 1 0,-2 0 1 16,0 0 3-16,0 0 6 0,0 0 11 15,0 0 18-15,0 0 25 0,0 0 30 0,0 0 35 16,0 0 26-16,0-1 4 0,-2-2-10 15,2 1-20-15,-4 1-30 0,2-3-33 0,-1 0-33 16,0 0-21-16,-3 1-10 0,1 0-6 16,-2 0-7-16,0 0-7 0,-3 1 5 15,2 1 4-15,-6-1 3 0,3 2 2 0,-2 2 1 16,-1-1-2-16,1 4 3 0,-1 1-5 16,1 1 0-16,1 2-1 0,-1 3 2 0,2 0 4 15,0 3-1-15,3 2 3 0,3-1-1 16,0 0 2-16,2 1 0 0,3 0 1 15,3-1 5-15,2 1 1 0,3-2 3 0,2 1-1 16,6-1 3-16,1-3 0 0,0-1 0 16,5-1-3-16,-1-1-1 0,1-1-2 0,2-3-3 15,-1 0-6-15,-3-2-10 0,0 0-34 16,-3-1-60-16,-1-2-61 0,0 0-61 0,-5-2-63 16,2-2-101-16,-2 1-94 0,-3-3-65 15,-2 0-38-15,-1-2 9 0,-2-2 35 0,2-1 96 16,-4-1 119-16</inkml:trace>
  <inkml:trace contextRef="#ctx0" brushRef="#br2" timeOffset="-76159.76">12419 14776 80 0,'2'-3'364'15,"-1"0"37"-15,-1 2 16 0,2-1-36 16,-2 1-130-16,0 1-115 0,0 3-64 0,0 1 1 16,0 0 16-16,0 4 11 0,0 2 8 15,0 1 13-15,2 1 6 0,0 2-26 16,-2 1-11-16,0 2-10 0,4-1-3 0,-4 2-11 16,1-2-8-16,1 1-12 0,-2-1-19 15,1-1-9-15,-1-1-7 0,-1-1-1 0,-1-1-5 16,2-1-2-16,-1-1-2 0,-3-4-2 15,4 2-2-15,-4-4-4 0,-1-1 0 16,0-1-2-16,-1-2-1 0,-1 0-1 0,-2-3-1 16,0-2 0-16,-1-1 0 0,-1-1 3 15,3-1 1-15,-3-1 1 0,0 0 2 0,3-1 3 16,-3-2-1-16,3 1 0 0,1 2 2 16,0 0 1-16,2 0-1 0,2 5-2 15,3-1-1-15,0 1-1 0,3-1 0 0,2 4-2 16,3 1 3-16,3 1 0 0,0 2 4 15,3-1-1-15,2 0 1 0,0 2 3 0,0-3 1 16,1 1-2-16,-1 1-1 0,3-2 1 16,-3-1-2-16,1-1 1 0,-3 1-3 0,2-3 3 15,-1 0 1-15,0-1 2 0,-4-1-2 16,2-1 8-16,-2-1 20 0,-1 2 14 16,0-1 12-16,-3-2 12 0,-1 2 12 0,-3 0-3 15,2 2-16-15,-3-1-16 0,-1 1-15 16,-1 3-15-16,0-1-12 0,0 2-8 0,0 2-3 15,-1 0 1-15,-1 4 8 0,1 3 25 16,-1 2 18-16,2 2 13 0,-2 1 5 16,2 2 5-16,0 2-2 0,0 2-17 0,0-1-13 15,0 2-14-15,2 0-5 0,0 0-4 16,1 0-1-16,3 0-4 0,-2-3-4 0,1 0 2 16,0-1-26-16,0-2-65 0,1-2-67 15,0-3-105-15,-2 0-138 0,0-3-135 16,0-1-85-16,0-1 4 0,0-4 33 0,0-2 88 15,0-1 131-15</inkml:trace>
  <inkml:trace contextRef="#ctx0" brushRef="#br2" timeOffset="-75911.46">12738 14890 46 0,'3'-1'270'0,"-1"1"58"15,1 1 71-15,1 1-6 0,2 4-34 0,0-2-7 16,3 5 9-16,-2 0-24 0,1 2-39 16,-2 1-43-16,2 1-46 0,-2 4-43 15,-1-2-40-15,0 3-31 0,-2 3-29 0,0-2-26 16,-1 2-16-16,0-1-10 0,0-1-6 16,-2 2-3-16,2-3-16 0,-2 0-55 0,2-1-66 15,-2-2-95-15,0-2-141 0,0-2-133 16,0-1-111-16,-2-2-14 0,2-2 32 15,0-2 77-15,0-2 132 0</inkml:trace>
  <inkml:trace contextRef="#ctx0" brushRef="#br2" timeOffset="-75476.97">13055 14886 181 0,'17'0'316'16,"2"0"30"-16,-2 0 31 0,1 0-92 15,-3 1-74-15,0 2-49 0,0 0-35 0,-3 2-28 16,-3-1-29-16,1 3-30 0,-6 3-17 16,-2-2-10-16,-2 3-1 0,-2 1-2 15,-2 1-1-15,-4 0-1 0,0 0-1 0,-3 2 1 16,-2-3-2-16,-1 0 1 0,-3-2 6 15,1 1 12-15,-1-1 14 0,0 0 15 0,-1-2 11 16,2 0 9-16,0 0 1 0,3-1-6 16,-1 1-7-16,3-1-7 0,1 1 5 15,1-1 13-15,3 2 7 0,1 0 4 0,0 2 10 16,3-1 6-16,2-1-2 0,2 1-1 16,3 1 8-16,0-1 4 0,1 1-6 0,5 1-6 15,0-1-12-15,0-1-17 0,3 0-19 16,-1 0-13-16,4 0-13 0,-2-1-10 0,2 0-5 15,-1 0-5-15,0 0-4 0,-2-1-39 16,0-2-58-16,-3 1-62 0,-1-2-95 16,1-1-137-16,-5-1-137 0,2 0-80 0,-5-1-4 15,3-1 31-15,-2-1 77 0,-3-1 131 16</inkml:trace>
  <inkml:trace contextRef="#ctx0" brushRef="#br2" timeOffset="-75213.58">13366 14982 319 0,'-1'1'450'0,"1"0"33"15,0 1 19-15,0 1-87 0,0 3-141 16,-2 0-94-16,2 3-34 0,-2 3-11 0,2-1-8 15,0 2-8-15,0 2-21 0,-1 0-19 16,-1 2-30-16,2-1-22 0,0 1-10 16,0-1-6-16,0 1-9 0,0-1-43 0,2-1-73 15,-1-1-129-15,-1-2-136 0,0-2-127 16,0-1-62-16,0-1 6 0,0-2 53 0,0-2 119 16</inkml:trace>
  <inkml:trace contextRef="#ctx0" brushRef="#br2" timeOffset="-74754.75">12982 14659 296 0,'-24'-21'361'0,"0"2"26"0,-1-2 47 0,3 0-113 16,3 0-61-16,0-1-29 0,2 2-15 16,-1-3 1-16,-2 1-21 0,4-1-29 0,-1 1-28 15,1-1-18-15,0-1-14 0,3 3-21 0,-1 0-21 16,6 2-15-16,0-2-7 0,2 3-10 16,1 0-14-16,5 1-9 0,0 1-5 15,2-1-3-15,2 2-2 0,3-2-5 0,3 4 3 16,0 1 1-16,3 0 2 0,3 2-1 15,0 1 0-15,2 1 0 0,3 4 0 0,3 2-7 16,-2 1 1-16,2 1 2 0,-2 3 0 16,2 1 1-16,-1 5 1 0,-1-1 4 15,-2 2 0-15,0 4-1 0,0 1 6 0,-2 3 5 16,-1 3 1-16,-2 1 3 0,-3 4 0 16,-1-1 3-16,-3 5-4 0,-3 2-4 0,-3-1-2 15,-2 2-1-15,-2 0-1 0,1 0-2 16,-6-1-25-16,2-1-54 0,0-4-59 0,-4 0-91 15,1-3-114-15,0-1-112 0,-1-4-75 16,-4-1-28-16,2-3 16 0,-3-3 68 16,3-3 101-16</inkml:trace>
  <inkml:trace contextRef="#ctx0" brushRef="#br2" timeOffset="-74529.58">12748 14697 211 0,'-7'1'347'0,"0"1"40"15,2-1 45-15,2-1-57 0,3 0-34 16,0 1 17-16,3-1 33 0,2 0 26 0,6 2-1 16,2 0-17-16,5-1-43 0,4 1-78 15,2 1-72-15,5 0-60 0,3 1-50 0,2-1-37 16,5 2-26-16,1-1-12 0,0 2-9 16,1-1-8-16,-3 1-23 0,-3 0-80 0,-4-1-102 15,-1 0-101-15,-5-2-146 0,-4 0-174 16,-2-1-135-16,-5-4-3 0,-8 2 57 15,-1-3 75-15,-2-3 134 0</inkml:trace>
  <inkml:trace contextRef="#ctx0" brushRef="#br2" timeOffset="-73665.71">14234 14932 211 0,'0'-1'406'0,"0"1"43"15,2-2 30-15,-2 0-63 0,2 1-110 0,1 1-95 16,1 0-57-16,-1 0-33 0,2-1-22 16,-2 1-23-16,0 1-21 0,2 0-14 15,-1 1-17-15,0 3-9 0,-1 1-9 0,0 3-4 16,-3 0 0-16,0 3-2 0,-1 2 2 0,-4 3 0 15,-1-2 1-15,-1 2 1 0,-1-1-1 16,-4 1 1-16,1 1-1 0,0-3 4 0,-5 1 1 16,3-1 3-16,-2-1 7 0,0-2 8 15,-2-2 13-15,2 1 13 0,0-4 9 16,4 1 1-16,-2-2-3 0,4-2-8 0,-1 1-10 16,4-3 1-16,-2 0 14 0,5 0 24 15,0-2 28-15,1 1 13 0,2-1 0 0,0-1-13 16,0-3-21-16,3 3-26 0,2-2-34 15,3-1-18-15,-2 1-7 0,2 0-4 0,0 1-3 16,3 2-4-16,0 2 0 0,0 1-1 16,3 0-1-16,-1 3 4 0,3 0 1 15,-2 3 3-15,2 0 1 0,-2 1 0 0,3 1 1 16,-2 0-2-16,0 0-34 0,-2 1-63 16,0-1-65-16,-2-1-84 0,-1-1-123 15,-1-1-123-15,-3-2-96 0,1 0-13 0,-6-2 27 16,2-1 64-16,-3-3 112 0</inkml:trace>
  <inkml:trace contextRef="#ctx0" brushRef="#br2" timeOffset="-73025.75">14193 15138 241 0,'6'-5'276'16,"1"2"20"-16,4 0-25 0,3 2-52 0,3 1-21 15,3-2-5-15,1 2 4 0,5 0 0 0,0 2-17 16,1-2-25-16,2 1-28 0,4 1-25 16,-1 1-19-16,1-2-15 0,0 0-13 15,2 3-5-15,-2-3-3 0,0 2-1 0,-3-1 2 16,-1-1 11-16,-4-1 9 0,-4 0 13 16,-1 0 8-16,-4 0 11 0,-5 0 3 15,-1-1-7-15,-4-1-12 0,0 1-16 0,-3-2-18 16,-3 1-23-16,0 0-17 0,-4 1-12 15,-4-2-7-15,0 3-4 0,-5-1 2 0,-1 1 0 16,0 0 1-16,-2 1-3 0,0 1 6 16,-1 0 0-16,-1 5 0 0,1-3 2 0,-2 5 3 15,3 0 1-15,-1 2-2 0,3-1-1 16,0 1 1-16,2 2 5 0,4-1 0 16,0 2 0-16,2-1 2 0,3 1-1 0,2-1-2 15,1-1-7-15,1 0-11 0,2-1-22 16,3-1-25-16,2-1-29 0,0 0-20 0,2-1-20 15,2-2-6-15,0-2 8 0,2-1 16 16,-2-1 24-16,1-2 21 0,3 0 21 0,-3-5 15 16,1 1 18-16,-1-5 19 0,-3 0 19 15,3-2 13-15,-2-2 4 0,0-2 3 16,-3-3 1-16,2-2-11 0,-1 1-15 0,-3-4-8 16,1 1-2-16,-1-1 10 0,-1 2 19 15,1-1 27-15,-3 2 23 0,0 2 21 16,-1 3 19-16,1 1 8 0,-3 4-13 0,2 1-22 15,-1 0-26-15,-1 5-21 0,0 1-24 16,0 3-20-16,2 0-9 0,-2 4-3 16,0 2 1-16,2 5 1 0,-1 1 2 0,-1 1 2 15,4 5 2-15,-4 0 0 0,1 3 1 16,-1 0-2-16,3 1 1 0,0 0-1 0,-1 0 1 16,-1-1-4-16,1 0 0 0,-1 2-6 15,1-4-48-15,0-1-60 0,-1-3-90 16,1 0-115-16,-2-1-104 0,0-4-89 0,0 2-48 15,0-1 9-15,-2-2 63 0,2-5 101 16</inkml:trace>
  <inkml:trace contextRef="#ctx0" brushRef="#br2" timeOffset="-71859.86">15004 15079 189 0,'0'-3'361'0,"2"2"53"0,-2-1 32 0,0 1-59 16,0-1-74-16,0 2-67 0,0 0-56 15,0 0-48-15,0 0-41 0,0 2-38 16,0 1-28-16,0 1-10 0,0 2 40 0,0 3 37 16,0 2 28-16,0 1 23 0,2 3 20 15,-2 1 7-15,0-1-39 0,0 2-34 0,1 1-28 16,-1 1-21-16,2-1-16 0,-1 0-16 16,-1 0-8-16,5 0-5 0,-5-1-2 15,1-1 0-15,-1-1-4 0,0 0 0 0,0-1-2 16,0-3-7-16,0 0-44 0,0-2-65 15,0-1-59-15,-1-1-70 0,1-1-93 0,-5-1-95 16,4-1-46-16,-4-1-19 0,-2 0-22 16,-1-3 25-16,-1-1 70 0,3-4 86 15</inkml:trace>
  <inkml:trace contextRef="#ctx0" brushRef="#br2" timeOffset="-71437.76">14811 14967 228 0,'-8'-15'355'0,"-1"0"35"16,1-2 43-16,0 1-87 0,-2-1-71 16,0 0-40-16,2-1-11 0,-4-1 9 0,-2 1-16 15,3-3-24-15,-1-1-29 0,1-1-24 16,-1 1-29-16,-2-3-28 0,3 2-20 15,-1-3-5-15,2 2-2 0,2 0 0 0,0-1-10 16,0 1-12-16,2 1-8 0,1 1-7 16,5-1-11-16,0 4-6 0,2 1-5 0,3 0 0 15,3 1-5-15,4 3-1 0,-1 0 2 16,5 3-2-16,2 4 1 0,2 1-1 16,3 1 4-16,0 5-2 0,5 3-1 0,-1 0 2 15,2 2-1-15,1 2 4 0,-2 5-1 16,1 0-1-16,-3 2 0 0,0 4 1 0,-4 1 2 15,0 4-2-15,-2 1 2 0,-2 1 3 16,-4 2-1-16,-1 0 2 0,-2 2-1 16,-3-2 3-16,-2 0 0 0,-1 0 1 0,-2 0 0 15,0 0-1-15,-3 0-1 0,2-1-21 16,-2 0-59-16,0 1-76 0,0-3-125 16,4-1-123-16,-4-1-122 0,2-1-75 0,1 2 7 15,0-4 49-15,5-2 111 0</inkml:trace>
  <inkml:trace contextRef="#ctx0" brushRef="#br2" timeOffset="-70754.78">15502 15093 280 0,'6'-3'443'0,"-3"0"49"0,1 1 35 15,1 1-73-15,-5-1-117 0,1 1-100 0,1 1-68 16,-1 0-46-16,1 0-33 0,0 3-31 16,1 1-25-16,2 5-11 0,1 0-1 0,-2 5 1 15,1 0 3-15,-2 3 2 0,-1 1 0 16,-2 1-6-16,2 2-8 0,-2 1-2 0,0-1-5 16,0 1 0-16,0-1-4 0,1-3 1 15,-1 0-2-15,0-1-2 0,0-4 2 16,0-1-5-16,0-1 3 0,0-4 1 0,0-1 4 15,0 0 3-15,0-3 3 0,0 2 2 16,0-4 0-16,0-1-1 0,-1-3 2 0,-1 0-8 16,0-3-1-16,-1-1-4 0,-2-4-4 15,-1-1-2-15,-3-1-10 0,-1-2-9 16,-1-3-10-16,-3 0-9 0,-1 0-5 0,-2-2-1 16,1 4 0-16,-3-1 7 0,2 2 10 15,0 2 8-15,-2 1 3 0,1 4 3 16,1 1 6-16,3 1 3 0,-4 4-1 0,5 0 3 15,1 2 4-15,1 2-1 0,1 3 1 16,0 1-2-16,3 1 2 0,2 1-1 0,2 2 0 16,1-2 1-16,2 2 2 0,2-2 2 15,4 1-1-15,-1-2 2 0,5 1 1 0,1-1 0 16,2-2-1-16,-3 1-2 0,3-3 2 16,2 0-2-16,0-2-1 0,0-2-3 15,2-1 1-15,0 1 1 0,-1-4-2 0,1 1 1 16,-1-3 0-16,3 0 2 0,-3 0 0 15,5-1 1-15,-4-2 1 0,0 2-1 0,2-1 2 16,-3 2 0-16,3 1-1 0,-3 0 3 16,1 1 3-16,-1 2 7 0,1 3 6 15,-2 0 8-15,1 3 5 0,-2 0 2 0,3 3 0 16,-2 3-1-16,0 0-6 0,-2 3-7 16,-1-3-3-16,0 5-6 0,-3-1-4 0,2 2-2 15,-5-1-4-15,1 1-1 0,-4-2 0 16,0-1-2-16,2 0-22 0,-5-1-37 0,0-2-59 15,0 0-100-15,-5-3-106 0,1 1-97 16,-3-1-77-16,-1-3-20 0,-3-1 33 16,-2-2 85-16,1-2 99 0</inkml:trace>
  <inkml:trace contextRef="#ctx0" brushRef="#br2" timeOffset="-69567.56">15453 15363 77 0,'0'0'256'16,"0"0"61"-16,0 0 22 0,0 0-2 0,0 0-6 15,0 0-13-15,0-2-21 0,0 2-33 16,0-1-39-16,0 1-34 0,0-2-32 0,0 2-23 15,-2 0-24-15,2 0-22 0,0 0-21 16,0 0-24-16,0 0-15 0,0 0-11 16,-1 0-5-16,1 0-4 0,0 0-4 0,0 0-1 15,0 0-2-15,0 0 0 0,0 0-2 16,0 0 0-16,0 0-3 0,0 0-3 0,-2 0 2 16,2 0-2-16,0 0 1 0,-1 0 2 15,1 0 1-15,0 0 1 0,0 0-3 0,0 0 2 16,0 0 0-16,0 0-1 0,0 0 2 15,0 0 0-15,0 0 1 0,0 2 0 16,0-2-1-16,0 0 0 0,0-2-1 0,0 2 0 16,0 0 1-16,0 0 0 0,0 0 2 15,0 0 1-15,0 0 1 0,0 0-1 0,0 0-1 16,0 0-2-16,0 0 0 0,0 0 0 16,0 0-2-16,0 0-1 0,0 0 1 15,0 0-1-15,0 0 1 0,0 0 0 0,0 0 1 16,0 0 1-16,0 0-1 0,0 0 1 15,0 0 0-15,0 0 1 0,0 0 0 16,0 0 3-16,0 0-1 0,0 0 1 0,0 0-1 16,0 0-3-16,0 0 0 0,0 0-4 15,0 0 1-15,0 0 0 0,0 0-1 0,0 0-1 16,0 0 3-16,0 0-1 0,0 0 1 16,0 0-2-16,0 0-1 0,0 0 0 15,0 0 3-15,-3 0-2 0,3 0 1 0,0 0 2 16,0 0 1-16,0 0 1 0,0 2-2 15,-2-2 2-15,2 0-1 0,0 0 0 0,0 0 0 16,0 1-1-16,0-1 1 0,0 0-1 16,0 0 0-16,0 0 1 0,0 0 3 0,0 2-3 15,0-2 2-15,0 0 0 0,0 1 0 16,0-1-2-16,0 2 0 0,0-2 0 0,-1 0 1 16,1 1-1-16,-2-1 2 0,2 0-1 15,0 0 0-15,0 0 2 0,0 0-3 16,0 0 1-16,0 0 0 0,0 0 4 0,0 0-2 15,0 0 0-15,0 0 1 0,0 0 0 16,0 0 3-16,0 0-3 0,0 0 4 0,0 0 2 16,0 0 10-16,0 0 15 0,0 0 11 15,0 0 6-15,0 0 7 0,0 0 0 16,0 0-7-16,0 0-11 0,0 0-10 0,0 0-7 16,0 0-3-16,0 0-1 0,0-1-3 15,0 1 3-15,0 0 6 0,0 0 6 0,0 0 6 16,0 0 3-16,0 0 3 0,0 0 1 15,0 0 3-15,0 0-4 0,0-2-2 0,0 2-4 16,0 0-3-16,0 0-7 0,0 0-8 16,0 0-5-16,0 0-8 0,-1 0-2 0,1 0-6 15,0 0-3-15,0 0 0 0,0 0-2 16,0 0 1-16,0 0-2 0,0 0 0 16,0 0 1-16,0 0-1 0,0 0 0 0,-2 0-1 15,2 0-1-15,0 0 2 0,0 0 0 16,0 0 0-16,0 0-1 0,0 0-1 15,0 0 4-15,0 0 0 0,-2 0 0 0,2 0-1 16,-1 2 3-16,-1-2 4 0,0 1 0 16,1 1 0-16,-1-2 1 0,-1 3 2 0,1-2-3 15,-1 2 0-15,-3-2-2 0,2 3 2 16,0-1 0-16,-2 1-5 0,1 2 2 16,-1-1-3-16,0 1 1 0,1 1 0 0,-2 1 4 15,3-1 5-15,0 2-1 0,0-1 2 16,-2 0-2-16,2 0 1 0,0 1-3 0,0-1-1 15,3-2 2-15,-1 1 2 0,1-2-2 16,1-1 0-16,-2 1-2 0,2-1-6 0,0 1-22 16,0-2-41-16,2 0-42 0,-1-2-49 15,4 2-48-15,1-1-38 0,2 0-34 16,0 0-43-16,-2-2-49 0,2 0-34 0,2 0-20 16,-6 0-33-16,1-3-2 0,-2 0 50 15,2-3 77-15,-1 2 74 0</inkml:trace>
  <inkml:trace contextRef="#ctx0" brushRef="#br2" timeOffset="-68611.79">15954 15170 87 0,'-1'-2'235'0,"-1"-1"32"0,2 1 5 15,-1 1-16-15,-1-1-1 0,2 1 13 0,0-1 10 16,0 1-1-16,0-1-13 0,0 2-20 15,0-2-27-15,0 2-26 0,0 0-26 0,0 0-25 16,0 0-27-16,0 0-38 0,0 0-29 16,0 2-25-16,0 1-14 0,0 2-5 15,2 2-3-15,-2 2 3 0,0 1-2 0,0 3 5 16,0 0-2-16,0 2 3 0,0 0 0 16,0 0 1-16,0 2-1 0,0-1-2 0,0-1 2 15,0 0-4-15,1 0 0 0,-1-1 1 16,0-1 2-16,0-1-1 0,0 0 1 15,0-1-2-15,0-1 1 0,0-1-6 0,0-1-42 16,0-1-53-16,0-1-76 0,0-1-113 16,0-1-110-16,0 0-95 0,0 0-55 15,2-3 2-15,-1-1 49 0,4 0 98 0</inkml:trace>
  <inkml:trace contextRef="#ctx0" brushRef="#br2" timeOffset="-68102.81">16290 15088 144 0,'6'-3'331'0,"0"2"23"0,0 1 26 16,1 1-42-16,-1 2-82 0,-1 2-57 15,1 2-17-15,2 4 7 0,-3 1-3 0,1 1-36 16,-3 3-27-16,2 4-19 0,-1 1-25 15,-3 0-28-15,-1 2-17 0,2 1-12 0,-1 0-5 16,-1-2-6-16,0 1-2 0,3-2-2 16,-3-2 0-16,2-1-3 0,-2-1-3 0,0-4 1 15,0-1 0-15,0-1 1 0,0-1-5 16,0-4 2-16,0 0 4 0,0-1 1 16,-2-3 0-16,2 0 6 0,-3 0 6 0,2-2 1 15,-2-2 0-15,-1 0 1 0,-1-2 0 16,-1 0-8-16,0-2-4 0,-4-2-6 15,1-1 1-15,-2 0-2 0,-2-1-2 0,0-2-2 16,-1 1 1-16,-2-1 2 0,-1 2-3 16,1-1-2-16,-3 1 1 0,2 1 2 0,-4 0 0 15,2 3-3-15,0 0 2 0,2 2 2 16,1 2-1-16,0 2-2 0,3 0 0 0,0 1 3 16,1 4 0-16,3-2-1 0,0 3 3 15,0-1 0-15,3 2 3 0,1 2-1 16,-1-2-2-16,2 2 3 0,0 0-1 0,3 0 1 15,-1 2 0-15,2-2-1 0,-2 0-28 16,2 0-57-16,0-2-109 0,0-1-124 0,0 0-141 16,2 0-76-16,0-1-13 0,-1-2 35 15,3-2 98-15</inkml:trace>
  <inkml:trace contextRef="#ctx0" brushRef="#br2" timeOffset="-67718.79">15896 14937 337 0,'-13'-21'416'0,"1"0"52"16,1-2 43-16,1 3-122 0,-1 0-80 15,3 0-53-15,2-1-41 0,-1 3-32 0,1-1-27 16,2-1-21-16,0 4-19 0,4-2-21 15,0 1-18-15,0 1-17 0,2-1-13 16,1 2-12-16,3-1-13 0,0 2-11 0,2-1-4 16,1 0-2-16,1 2-3 0,2 1-1 15,-1 0 1-15,1 1 0 0,1 4-2 16,3-1 0-16,-4 4 0 0,6 1-1 0,-2 3-1 16,2 0 1-16,-1 3-2 0,1 3 0 15,0 0 0-15,1 1 0 0,-1 4-3 0,0 2 0 16,-1-1 1-16,-1 3 2 0,0 2-4 15,-2 1 2-15,0 3 5 0,-2-2 0 0,0 4-1 16,-4-2-1-16,0 2 0 0,-1 2-27 16,-4-1-59-16,0 1-103 0,1-1-139 0,-4 3-129 15,0 0-114-15,0-1-35 0,0 2 24 16,2-2 86-16,-1-2 131 0</inkml:trace>
  <inkml:trace contextRef="#ctx0" brushRef="#br2" timeOffset="-67037.14">16304 15174 234 0,'0'-2'381'0,"0"2"73"0,0-3 40 0,2 2-20 16,0-2-46-16,0 0-55 0,1-2-54 16,2 2-53-16,0 0-50 0,1-1-70 15,2 1-45-15,0 1-25 0,1-1-23 0,1 3-20 16,4 0-13-16,-3 0-7 0,2 2-6 15,-1 1 0-15,1 0-3 0,3 1-1 16,-2 1-3-16,0 1 0 0,1 2-5 0,-3 0-1 16,-1 1 1-16,-1 2 0 0,1 0-2 15,-3 0 1-15,-2 3 5 0,1-1-2 0,-1 1-1 16,-5-1-1-16,2 1 1 0,-3 0-1 16,-1 0 1-16,-1 0 2 0,-4-2 1 0,2 0 0 15,-5-2-1-15,1-1 0 0,-2-1-1 16,0-2-1-16,0 0 2 0,-2-2 2 0,1-2 0 15,-1-1 2-15,0 1 0 0,3-2-1 16,0 0 0-16,0 0 0 0,1 0-1 16,3 0-2-16,-1 0-3 0,3 0-1 0,1 1-2 15,1-1-3-15,-1 2 2 0,-1-1 2 16,3 2 4-16,3 0 5 0,-1 0 3 0,2 2 2 16,1-2 2-16,3 3-2 0,0-2 0 15,3 1-1-15,0 1-2 0,2-2 0 0,1 2-2 16,-1-1-1-16,3-2-1 0,-2 0 0 15,2-2-1-15,-3 1-3 0,2-2-5 16,-4-2-6-16,3-1-4 0,-3 0-7 0,1-1-10 16,0-2-6-16,-4-3 3 0,2 1 5 15,-3-1 3-15,0-2 8 0,-2 0 9 0,-1-1 8 16,0-1 1-16,-4-1 4 0,1 2 2 16,-1-2-1-16,0 4 0 0,0-1 0 15,-1 1 0-15,1 2-2 0,0 2-2 0,0 0-3 16,-2 3-3-16,2-1-5 0,0 2 0 0,-2 1 2 15,2 1 0-15,-1 1 1 0,-1 4 6 16,2-1 5-16,-1 2 2 0,1 3 0 0,0 2 2 16,-2-1 0-16,2 4 3 0,0-1 0 15,0 1-2-15,2 0 2 0,-2 3-3 16,1-3 0-16,-1 1-2 0,2 0-1 0,-1-1 3 16,1 0-1-16,0 0-6 0,-1-2-55 15,1 0-75-15,-1-2-120 0,-1-1-129 0,2-1-133 16,-2-1-73-16,0-1 12 0,0-1 53 15,2-4 107-15</inkml:trace>
  <inkml:trace contextRef="#ctx0" brushRef="#br2" timeOffset="-66746.26">16788 15258 122 0,'1'1'315'16,"-1"1"32"-16,4 0 41 0,-3 2-33 0,2 2-56 16,2 3-30-16,-2 1 0 0,0 2 14 15,4 2-11-15,-4-1-37 0,2 4-41 16,-1-1-42-16,2 2-34 0,-1 0-42 0,0 2-27 16,-2-2-18-16,2 0-9 0,-2 0-6 15,0-2-7-15,2 1-5 0,-4-1-4 0,2-2 1 16,-3-1-2-16,0-1-25 0,0-3-42 15,0 0-44-15,-1-1-53 0,1-2-78 16,-2-2-91-16,1 0-65 0,-2 0-41 0,-2-4-43 16,2 0 0-16,-2-2 48 0,2-1 77 15,-2-3 81-15</inkml:trace>
  <inkml:trace contextRef="#ctx0" brushRef="#br2" timeOffset="-66455.99">16489 15048 208 0,'-6'-3'460'0,"2"0"56"0,3-1 31 16,2 2-24-16,4-1-118 0,8 3-104 15,-1 0-48-15,9 0-15 0,1 0 4 0,5 3-7 16,3-2-26-16,2 4-18 0,1-2-25 0,5 3-25 15,-2-2-27-15,0 2-21 0,3-1-21 16,0 1-23-16,-3-1-20 0,1 2-16 16,-6-1-7-16,-1-1-12 0,-5 2-57 0,-5-3-84 15,-1 2-90-15,-5 0-98 0,-2-1-136 16,-5 1-127-16,-4-1-88 0,-3 2 10 0,-2-3 49 16,-2 2 78-16,-4-3 124 0</inkml:trace>
  <inkml:trace contextRef="#ctx0" brushRef="#br2" timeOffset="-66153.58">16856 14925 112 0,'-3'-5'511'16,"-1"2"77"-16,4 0 42 0,-1-2 30 0,1 3-140 15,1-3-165-15,-1 2-105 0,4 0-64 16,-3 0-32-16,4 2-27 0,-1-1-35 0,-1 2-33 16,2 0-33-16,-1 0-26 0,-1 2-70 15,0 1-74-15,-1 0-138 0,-1 0-181 16,-1 1-152-16,-3 0-67 0,-2 1 16 0,-1-2 49 15,-2-3 124-15</inkml:trace>
  <inkml:trace contextRef="#ctx0" brushRef="#br2" timeOffset="-58999.32">6280 15642 6 0,'0'-2'253'0,"1"0"45"16,-1 1 44-16,0 0-19 0,0-1-22 15,0 2-12-15,0-1-15 0,0 1-12 0,2-1-10 16,-2-1-5-16,0 0-3 0,0 2 2 15,0-1 8-15,0 1 2 0,0-2-13 16,0 2-23-16,0-1-33 0,0-1-30 0,0 2-32 16,0 0-23-16,-2-2-22 0,2 2-22 15,-1 0-15-15,-1 0-16 0,-1 0-10 0,-4 0-11 16,0 0-6-16,-3 2-2 0,-3-2-1 16,-1 2 2-16,-2-1-1 0,-1 1 2 0,0-1 0 15,1 3-1-15,0-3-3 0,2 2 1 16,1-1 0-16,1 0-3 0,0 0 0 15,4 1-1-15,-1 0-4 0,3 0-5 0,-1 0-2 16,4-1-8-16,0 2-7 0,1-1-3 16,2 0-6-16,0 0 1 0,0 1-1 0,2-1 10 15,3 2 6-15,1-1 6 0,1 1 9 16,-1 0 4-16,6 0 3 0,-2 1 1 16,1 1 1-16,0 1-2 0,2 1 0 0,-1 2-3 15,-2-2 2-15,-2 0-1 0,0 1 0 16,1 1 0-16,-4-3-1 0,-2 3 3 0,-3-2 2 15,0 0 0-15,-1 0 1 0,-4-1 3 16,-2-1 2-16,-2 1 2 0,-2-4-1 0,-2 2 2 16,-3-2-1-16,-1 1 1 0,1-2 2 15,-4-1-3-15,2 1-2 0,1-3 2 16,-1 0 2-16,1 0-1 0,0 0 1 0,4-2 2 16,0 1-3-16,1-1-9 0,4 1 0 15,1-1 2-15,1 1-4 0,0-1-32 0,3-1-52 16,1 0-56-16,2-1-73 0,0-2-91 15,3 1-120-15,2-2-99 0,1 1-78 0,2 0-18 16,0-3 27-16,5 1 64 0,-2-1 111 16</inkml:trace>
  <inkml:trace contextRef="#ctx0" brushRef="#br2" timeOffset="-58734.89">6254 15567 174 0,'5'-5'311'16,"-3"4"17"-16,1-2 7 0,-3 1-112 0,4 1-101 16,-2 1-56-16,1 3-19 0,0 1 15 15,2 2 41-15,3 3 51 0,-1 2 37 16,0 3 15-16,1 2 0 0,0 0-13 0,-1 1-37 16,0 1-48-16,0 0-16 0,-1 0 0 15,1 0 1-15,-1 1-10 0,1-1-8 0,0 0-4 16,-1-1-20-16,-1 1-21 0,0-2-15 15,1-1-5-15,-1 0-6 0,-2-1-1 0,3-2-30 16,-2-2-47-16,-1 1-87 0,0-4-131 16,1 2-125-16,-2-3-118 0,-2 0-38 15,0-2 12-15,0 0 68 0,0-3 121 0</inkml:trace>
  <inkml:trace contextRef="#ctx0" brushRef="#br2" timeOffset="-58376.39">5930 15519 49 0,'-20'-3'266'16,"-1"0"28"-16,2 0 22 0,0 1-61 15,2 2-54-15,1 0-27 0,0 0-22 0,5 3-9 16,-2 2 2-16,1-1 1 0,4 7-2 16,-2-1-1-16,3 5 3 0,0 2 6 15,4 1 9-15,0 3-6 0,3 3-13 0,0 0-13 16,0 0-17-16,0 1-23 0,3 1-29 0,0-1-26 16,2 2-12-16,1-3-9 0,0 2-6 15,-1-4-3-15,0 0-1 0,0-1-2 16,1-1-12-16,0-2-48 0,-1-2-65 0,0-3-108 15,-2-3-119-15,0 1-102 0,-1-4-96 16,0-1-10-16,-1-1 35 0,-1-4 91 0,2-1 110 16</inkml:trace>
  <inkml:trace contextRef="#ctx0" brushRef="#br2" timeOffset="-57992.93">5818 15562 110 0,'-5'-15'336'0,"0"0"44"16,-4 0 37-16,-2 2-33 0,0-1-106 15,-3 1-56-15,-1-1-34 0,-2 2-25 0,1 0-6 16,-1 0 8-16,-2 0-7 0,1-1-8 16,1-1 6-16,-1 2 0 0,1-1-20 0,1-1-31 15,-1 1-24-15,3-1-15 0,1-1-27 16,2 2-14-16,0-1-9 0,5 1-9 15,-1-1-3-15,6 1-4 0,1-1-2 0,3 2-4 16,3 0-7-16,7 2-1 0,0-1-1 16,5 2-2-16,2 0 0 0,3 3 1 0,1 0 4 15,3 3 0-15,0 0 4 0,-2 3 1 0,-1 3 1 16,1 1 2-16,-1 1-4 0,-2 3 2 16,-3 2-1-16,1 2 2 0,-4 0-2 15,2 2-1-15,-6 0 4 0,2 2-14 0,-6 0-39 16,0 1-38-16,-3-1-55 0,1 1-86 15,-3 1-98-15,-1 0-67 0,-2 0-39 0,0 0-52 16,2-2 8-16,-1 0 62 0,1 0 80 16</inkml:trace>
  <inkml:trace contextRef="#ctx0" brushRef="#br2" timeOffset="-57611.94">6610 15612 104 0,'14'6'287'0,"-4"-2"15"0,-1-2 13 16,-1 2-74-16,-3 1-69 0,1-1-29 15,-1-1-13-15,1 2-2 0,-3 1 12 0,2 1 4 16,-3 1-16-16,1 1-16 0,2 0-4 16,-4 1-3-16,1 1-8 0,-2 1-5 15,0 0-3-15,0 0 6 0,-3 1 11 0,0-1 8 16,-2 2-2-16,-2-2-9 0,-2 0-9 15,1 0-13-15,-1-1-23 0,-1 0-18 0,-1 0-12 16,2-1-5-16,-1-1-9 0,-1 0-6 16,2 0-4-16,0 0-1 0,2-2-3 15,1 1-2-15,1 0 2 0,1-2-1 0,3 0 0 16,1 1-1-16,0-1 0 0,5 0 3 16,1 1 2-16,3 1 3 0,1 1 0 0,4-1 2 15,4-1 1-15,0 2-2 0,2 0-4 16,2 0-2-16,1-1 2 0,0 0-2 0,0 0-15 15,-1 0-34-15,-4-2-39 0,2-2-51 16,-4 1-78-16,-2-2-97 0,0-2-89 16,-6-1-54-16,-3-1-51 0,0-1 0 0,-5-2 51 15,-2-1 85-15</inkml:trace>
  <inkml:trace contextRef="#ctx0" brushRef="#br2" timeOffset="-57208.95">6643 15756 264 0,'-1'-5'296'0,"-1"2"20"0,0 2-39 15,2-2-73-15,0 1-57 0,2 1-35 16,3-1-17-16,0 1-6 0,1 1-6 16,5 0-3-16,2-2 1 0,1 2 7 0,2-1 6 15,-2 1-2-15,3-2-4 0,-1 0-10 16,3 1-14-16,-2-2-12 0,-1 2-16 0,0-2-14 15,0 0-6-15,-2 0-3 0,-1-2-4 16,-2 2 10-16,-2 0 12 0,-2-1 16 0,-1 1 19 16,-3 1 20-16,2 0 17 0,-5 1 2 15,2 0-4-15,-2-1-12 0,0 2-20 16,0 0-23-16,0 0-21 0,0 3-15 0,0-2-10 16,0 4-6-16,0 1 1 0,1 3 1 15,-1 0 0-15,3 3 3 0,-1 3 0 0,2 0 1 16,-2 0 0-16,3 2 1 0,1 1 4 15,-1-2-3-15,3 1 2 0,-2-1-2 16,2 0 3-16,0 1-1 0,-3-3-2 0,4-1-34 16,-4-1-49-16,1-3-96 0,-1-1-120 15,0-2-115-15,-1-2-113 0,-1 1-29 0,1-4 16 16,-1 1 79-16,3-2 111 0</inkml:trace>
  <inkml:trace contextRef="#ctx0" brushRef="#br2" timeOffset="-56526.89">7399 15693 182 0,'5'-6'463'0,"-1"1"48"0,-2 2 26 0,1-1-18 16,-3 2-181-16,2-1-151 0,-2 2-89 15,1 1-49-15,-1 4-22 0,2 0-4 0,-2 3 5 16,3 2 4-16,-1 1 5 0,-1 4 4 16,1-1 1-16,1 2-8 0,-3 0-8 15,2 2-4-15,-1-2-6 0,1-1-5 0,-2 2-3 16,2-4-1-16,-2-1-3 0,1 0 0 16,-1-4-1-16,0 0 3 0,0-1 0 15,0-2-1-15,0-1 2 0,0-3-4 0,0 0 1 16,-1-2-1-16,-1 0-3 0,-1-4-2 0,0 1-4 15,-2-1-9-15,-2-1-17 0,-1-3-15 16,-4 2-13-16,1-2-7 0,-2 0-4 0,-1 3 9 16,-2-2 13-16,2 3 16 0,-3 1 13 15,2 1 6-15,-2 2 7 0,1 2 2 16,0 2 3-16,2 2 1 0,0 2 2 0,3 2 0 16,-1 1 0-16,3 1 1 0,1 2 5 15,4 2 0-15,0 2 0 0,4-1-1 0,0 0 0 16,5-1 2-16,0-1-4 0,1 1 0 15,2-4 0-15,2-1 3 0,1-1 1 16,1-1-1-16,1-2 1 0,3-3-1 0,-2 0-1 16,2-4-3-16,-2 0-3 0,3-3-2 15,-1-2-1-15,3-1 2 0,-1-2 0 0,-1-1 4 16,3-3 3-16,-2 0 2 0,1-3 4 16,-2 1 1-16,2-1 5 0,-3-1 4 0,-2 5 10 15,-2-2 7-15,0 4 4 0,-1 2 2 16,-3 0-4-16,3 3-8 0,-3 3-8 15,3 1-8-15,1 2 4 0,1 4 16 0,-1 2 14 16,0 1 10-16,2 2 9 0,2 3 14 16,-3 3-5-16,2 0-14 0,-3 2-12 15,-1-2-14-15,3 3-7 0,-3 0-14 0,-2-2-5 16,-1 2-5-16,-1-2-2 0,-4 0-2 16,-1-1-33-16,-4-2-54 0,0-2-61 0,-4-2-105 15,-4-2-120-15,-2-1-101 0,-3-3-78 16,-2-1-16-16,0-2 27 0,-2-3 86 0,2-1 108 15</inkml:trace>
  <inkml:trace contextRef="#ctx0" brushRef="#br2" timeOffset="-56184.07">7018 15420 280 0,'0'-17'404'0,"2"4"42"0,1 0 38 16,3 3-90-16,3 1-95 0,3 2-58 16,2 2-37-16,3 2-23 0,2 3-20 0,2 3-21 15,1 2-29-15,3 2-28 0,-1 4-26 16,-2-1-18-16,3 4-15 0,-1-1-11 16,-2 4-6-16,-1-1-3 0,-1 2-1 0,-4-1-3 15,0-1-36-15,-5 2-42 0,3-3-58 16,-6 0-81-16,0-1-78 0,-3-3-67 0,1 0-16 15,-4 0 4-15,-1-4 26 0,-1 1 54 16,2-4 64-16,-2 1 60 0,0-2 46 16,1 0 40-16,1-2 34 0,3-1 29 0,1 0 28 15,1 0 18-15,5 0 14 0,-1 0 9 16,6 0 3-16,0 2-3 0,3-2-7 0,3 1-9 16,0 0-14-16,5 1-20 0,1 1-43 15,-1 0-69-15,2 1-36 0,2-2-20 16,0 1-8-16</inkml:trace>
  <inkml:trace contextRef="#ctx0" brushRef="#br2" timeOffset="-55361.71">8457 15806 105 0,'6'2'423'16,"2"0"65"-16,-3-2 52 0,3 0 39 16,1-2-57-16,-1-1-65 0,0 0-36 0,1-1-15 15,1-1-14-15,-2 0-50 0,3 1-71 16,0-2-63-16,-1 0-56 0,2 2-47 0,-1-2-35 16,0 0-21-16,5 1-21 0,-3-1-15 15,4 2-6-15,-1-2-5 0,3 2-3 0,-3 2-3 16,4-1 4-16,-3 1 0 0,1 2-2 15,1 2-1-15,-1-2 0 0,0 4 1 16,0 1-5-16,-1 1 1 0,-3 3-1 0,1 1 0 16,-4 2-1-16,-2 0 1 0,-2 2 2 15,-4 2 0-15,-3 1 1 0,-5-1-1 0,0 2-2 16,-6 0-9-16,0-1-5 0,1-1-6 16,-5-2-1-16,2-1 3 0,-1-2 5 0,0-2 6 15,-2 0 6-15,0-2 7 0,2-2 3 16,1-1 1-16,0 1 1 0,1-4 2 0,4 0-9 15,1-1-12-15,0-1-19 0,4 0-16 16,1-2-19-16,2-2-15 0,3-1 2 16,2 0-5-16,1 0 8 0,2 0 4 0,0 0 13 15,4 0 7-15,3 0 5 0,1 3 11 16,0-1 7-16,2 2 5 0,0 1 6 0,1 1 3 16,-2 1 2-16,-3 2 4 0,1 3 1 15,1 0 5-15,-4 3-1 0,1 2 4 16,-4 1-2-16,-2 1-1 0,0 2 3 0,-2 0-3 15,0 3 2-15,-3-1-2 0,-2 2 2 16,0 1 3-16,-2-2 0 0,-1 0 4 0,-2-3 1 16,1-1 0-16,-1-1 3 0,-2-3-1 15,1-1 3-15,1-1 0 0,-1-4-1 16,0 1 5-16,-1-4 0 0,4-1-2 0,0 0 1 16,1-3 1-16,2-1-4 0,2-2-6 15,4-3-2-15,-1-1-1 0,3-1-3 0,1-1-4 16,-1-2-3-16,2-2 2 0,4-1 0 15,-3-2-8-15,3-1-5 0,-3 2-1 16,2-1 2-16,3 4-1 0,-2 0-1 0,-3 3 9 16,0 1 2-16,-1 2-1 0,-1 3 0 15,-4 2-1-15,1 2 0 0,1 2-1 0,-1 2 3 16,-2 2 2-16,1 2-1 0,0 2 3 0,-2 4 3 16,1 0 2-16,0 0 1 0,-2 4 4 15,2 1 2-15,-1-1 1 0,2 1 1 0,0 1 0 16,-2-2 0-16,2 1-4 0,0-2-22 15,1-1-62-15,-3-3-66 0,2 0-78 16,0-4-107-16,0-1-120 0,1-1-84 0,0-4-43 16,0-1 7-16,1 0 47 0,-1-3 92 15,2-1 111-15</inkml:trace>
  <inkml:trace contextRef="#ctx0" brushRef="#br2" timeOffset="-55163.92">9271 16020 152 0,'0'-11'401'0,"0"2"59"0,0 3 34 15,0-1-63-15,0 4-112 0,0 0-107 0,0-1-84 16,0 4-36-16,0 4-2 0,3-1 26 16,-3 1 39-16,5 5 25 0,-2 2 15 15,2 1-8-15,-2 1-24 0,0 1-38 0,0 2-39 16,1 1-31-16,-1-2-22 0,0 3-13 16,0-2-8-16,0-1-19 0,2-1-69 0,-4-2-66 15,1-3-92-15,1 0-120 0,-3-3-119 16,0 0-99-16,0-2-17 0,0-2 21 15,-2-2 68-15,1-2 111 0</inkml:trace>
  <inkml:trace contextRef="#ctx0" brushRef="#br2" timeOffset="-54335.98">9075 15871 273 0,'-6'-6'406'15,"4"2"45"-15,1-2 26 0,1 1-106 16,1-1-109-16,5 3-79 0,2-1-55 0,2 1-40 16,5 1-22-16,3 1-13 0,4-1-17 15,5 2-15-15,3 0-8 0,3 0-5 16,2 2-2-16,6-1-4 0,2 2 0 0,1 0-1 16,0 0-1-16,1 1-1 0,-4 0-3 15,1-1 2-15,-7 1-2 0,-3-1 3 0,-2 0-2 16,-7-3 2-16,-3 1 4 0,-5-1 4 15,-2 2 12-15,-4-2 13 0,-2 0 21 16,-2 0 19-16,-4 0 13 0,-1 0 5 0,-3 0-5 16,-2 2-12-16,-6-1-17 0,0 2-20 15,-2 2-16-15,-1 0-7 0,-2 2-5 0,-1 2 1 16,-2 0-1-16,3 1 1 0,1 2 1 16,2 0-2-16,0 2 0 0,2-2-1 15,3 1 0-15,3 1 3 0,1-2-1 0,2 0-3 16,2 0-2-16,2-2 2 0,2 2 0 15,3-3-6-15,-1 0 1 0,2-1 4 0,3-2 1 16,2-2-1-16,-1 1 0 0,3-2-1 16,0 0-2-16,0-2-2 0,0-1-1 15,1-1-3-15,-2-1-3 0,1-1 0 0,-4-2 2 16,3 0 0-16,-4-1-2 0,-1-2-5 16,-3 1-1-16,1-2-3 0,-3 1-4 0,0 1 0 15,-3 2-2-15,1-1 6 0,-2 2 0 16,0 2 2-16,0 1 3 0,0 1 5 15,0 1 1-15,-2 2-3 0,2 3 4 0,0-1 0 16,0 2-1-16,0 2-2 0,2 0 4 16,1 1 4-16,3 1-1 0,-1 0 4 0,1 1 0 15,2-2 0-15,2-1 2 0,1 2 0 16,0-4-2-16,3-1-9 0,-3-1-17 0,2-2-18 16,-1-3-19-16,1 0-13 0,3-3-9 15,-3 0 3-15,2-2 15 0,-4-2 15 16,2-1 17-16,-2-2 12 0,-1-1 11 0,-4-1 3 15,2-3 4-15,-4 0 6 0,-2 0-3 16,0-1 0-16,-2 1 4 0,0 3 4 16,-2-1 5-16,2 3 1 0,0 4 3 0,-2-1-1 15,2 2-2-15,0 1-7 0,0 1-6 16,0 3-3-16,-1 0 0 0,1 3 0 0,0 3 0 16,-2 0 34-16,2 3 29 0,0 1 23 15,-1 2 16-15,1 2 22 0,0-1 13 0,0 2-20 16,1-1-24-16,-1-2-20 0,2 2-15 15,-1-1-20-15,1 0-14 0,-2 1-9 16,3-4-6-16,-3 1-1 0,2-1-20 0,-1 1-68 16,1-4-82-16,-2 1-140 0,0-2-140 15,0-2-140-15,0-1-54 0,0 0 26 16,2-3 59-16,-1-1 129 0</inkml:trace>
  <inkml:trace contextRef="#ctx0" brushRef="#br2" timeOffset="-53894.42">10134 15933 35 0,'-1'-3'367'16,"1"1"69"-16,0 1 49 0,0-2-2 0,0 1-74 16,0 0-69-16,0 1-54 0,0 1-40 15,0 0-30-15,0 0-31 0,0-1-32 0,0 1-45 16,0 0-41-16,0 0-27 0,0 0-25 15,0 0-8-15,0 0-6 0,0 1-1 16,0-1-1-16,0 1-1 0,0 1 3 0,0 0-1 16,1-2 0-16,-1 3-1 0,0-3-1 15,0 3 1-15,2-2 0 0,-2 1 0 0,0-1 1 16,2 2 0-16,-1 0 1 0,1 0-1 16,-1 2 0-16,1-1-1 0,1 2-1 15,3 2 0-15,-3-1-1 0,-1 1-1 0,1 2 1 16,2-1 3-16,-2 2 0 0,-1-1 1 15,0 0 12-15,-1 3 31 0,2-1 19 0,-3 1 12 16,3-1 5-16,-1 2 3 0,-1-1-5 16,1 2-27-16,-1-1-21 0,1 1-9 0,0 0-8 15,-1-2 0-15,1 1-5 0,-1-2-4 16,1-2 3-16,-2 1-3 0,2-2 0 0,-1 0-3 16,-1-2-6-16,0-1-48 0,2-1-61 15,-2-1-57-15,0-1-54 0,0 0-94 0,0-1-134 16,0-1-78-16,0-1-49 0,0-3 2 15,0-1 24-15,2-2 76 0,-1-2 131 16</inkml:trace>
  <inkml:trace contextRef="#ctx0" brushRef="#br2" timeOffset="-53531.99">10386 15969 121 0,'5'-3'420'0,"-1"0"56"16,2 0 34-16,-1 1-10 0,0 0-125 16,3 2-107-16,1 2-58 0,-1 0-35 15,2 4-24-15,-2-2-19 0,3 3-27 0,-2 1-30 16,-1 2-32-16,0 1-20 0,-2 0-11 16,-1 2-5-16,0-1-1 0,-5 2-1 15,0 0-1-15,0 2-1 0,-3-3 1 0,-2 1-2 16,0 1-1-16,0-2 0 0,-1 1 3 15,0-2 3-15,0 1-2 0,1-2-2 0,1-1 2 16,0 1 1-16,1 1-1 0,1-2 1 16,2 1 1-16,0-2 4 0,2 0 4 0,4 0 9 15,-1 0 24-15,1 1 15 0,4-2 9 16,0 1 1-16,3 0-2 0,1 0-9 16,1-2-24-16,-1 1-31 0,5-2-39 0,-3 0-52 15,0-2-59-15,-1-1-77 0,0 0-122 16,-4-3-108-16,1 0-88 0,-2-1-43 0,-2-2 8 15,-1-2 50-15,-3-2 107 0</inkml:trace>
  <inkml:trace contextRef="#ctx0" brushRef="#br2" timeOffset="-53288.1">10096 15834 74 0,'-22'-11'533'0,"2"2"116"0,4 1 69 16,5 1 52-16,0 3-119 0,6-3-178 16,3 3-158-16,2 0-107 0,2 1-63 0,6 0-51 15,4 1-34-15,1 0-27 0,6 2-17 16,2 2-12-16,6 0-8 0,1 1-29 0,4 1-61 16,1 2-84-16,2-1-95 0,4 1-146 15,1 1-157-15,1-1-104 0,1 2-10 0,1-1 46 16,1-1 76-16,-1 0 137 0</inkml:trace>
  <inkml:trace contextRef="#ctx0" brushRef="#br2" timeOffset="-52828.91">11573 16044 116 0,'3'1'413'0,"0"1"59"15,-1-2 40-15,1 0-17 0,-3 0-118 16,2 0-119-16,-2 0-83 0,0 0-54 16,-2 1-38-16,-1 2-29 0,1 0-18 0,-1 2-13 15,-2 2-9-15,-1 2-3 0,0 2-3 16,1-1 2-16,0 2-1 0,2 2 0 16,0-1 1-16,3 2-3 0,-2 0 2 0,2 0-1 15,2-1-2-15,0-1-1 0,1 0-1 16,2 0 1-16,0-3 0 0,2-1 2 0,-1 0 0 15,1-1 1-15,1-4 1 0,0 1 1 16,3-2-2-16,-2-3 0 0,1 0 2 0,2 0-3 16,0-2 1-16,-2-2 8 0,0-2 11 15,-2-2 5-15,-2 1 6 0,2-2 6 16,-2 0 9-16,-2-2 1 0,0 2-2 0,-2-1 1 16,-2 2-1-16,2 1 1 0,-2 2-12 15,0 0-13-15,0 1-15 0,0 3-14 0,0-1-8 16,-2 2-13-16,2 0 1 0,0 3 0 15,-2 1 4-15,1 3 7 0,-1 2 4 16,-1 1 3-16,3 1 3 0,-2 1 4 0,2 0 2 16,-1 1-4-16,1 1 1 0,0 1-17 0,0-2-54 15,0 1-73-15,0-4-130 0,0 2-136 16,0-4-140-16,0 1-58 0,-2-2 14 16,2-2 48-16,0-2 121 0</inkml:trace>
  <inkml:trace contextRef="#ctx0" brushRef="#br2" timeOffset="-52464.2">11885 16200 92 0,'4'0'288'16,"1"1"32"-16,-2-1 40 0,-1 2-42 0,1-2-51 15,0 1-29-15,-1 1-12 0,-1 1-11 16,2 0-29-16,-3 1-40 0,2 0-42 0,-2 1-30 15,-2 3-18-15,1-1-7 0,-4 1-3 16,-1 2 0-16,1-1 0 0,-3 2-1 16,0-1-5-16,1 1-11 0,-3 1-7 0,2-2-9 15,0 0-3-15,0 1-2 0,0 0-1 16,2-1-2-16,1 1-2 0,2-1 1 16,1 1-1-16,2-1 3 0,0 1 2 0,5 1 17 15,0-2 22-15,3 2 18 0,4 0 25 16,-2 0 15-16,6 0 9 0,1-1-11 15,2-1-12-15,0-1-17 0,3 0-19 0,2-1-16 16,-2-1-14-16,2-2-8 0,1 1-16 16,-3-2-45-16,-3-1-59 0,0 0-54 0,-3-3-76 15,-2 0-128-15,-4-3-122 0,-1 0-88 16,-4-3-12-16,-4 0 16 0,-2-1 57 0,-4-4 121 16</inkml:trace>
  <inkml:trace contextRef="#ctx0" brushRef="#br2" timeOffset="-52193.24">11252 15902 140 0,'-6'-4'480'0,"3"1"65"0,4 0 46 16,6 2 49-16,5-1-139 0,6 2-96 0,5 2-53 15,4-1-26-15,6 2-22 0,1 0-31 16,4-1-49-16,3 2-69 0,0-1-48 0,0 2-38 16,0-1-20-16,-3 0-16 0,0 0-17 15,-5 0-11-15,-1 1-33 0,-5-2-75 0,-2 1-104 16,-3-1-96-16,-6 0-146 0,1-1-181 16,-6 1-118-16,-3-3-3 0,0 0 61 0,-5 0 73 15,-3-3 136-15</inkml:trace>
  <inkml:trace contextRef="#ctx0" brushRef="#br2" timeOffset="-50919.03">12814 16132 383 0,'5'-4'474'0,"-2"-1"46"0,3-1 39 15,-4 2-88-15,0-1-111 0,-2 1-75 0,0 1-42 16,0 0-28-16,0 0-28 0,0 1-38 16,0 1-39-16,0 1-39 0,-4 0-34 0,0 0-20 15,-1 0-13-15,-3 0-6 0,0 1-5 16,-6 2 0-16,3 0 0 0,-3 2-2 15,1 1 2-15,0-2-2 0,1 4 3 0,1-2-1 16,1 1-1-16,1 1 2 0,2-1 1 16,4 1 3-16,0-1-2 0,3 1 4 0,2-1 5 15,2-1 2-15,6 2 0 0,2-1 0 16,3 1 0-16,4-2-1 0,0 1 1 0,5-2-3 16,-1 1 0-16,1-2-1 0,-2 1-1 15,0 1-1-15,-3-2-4 0,-3-1 0 16,-2 2-4-16,-1-2 0 0,-5-2-4 0,1 1 1 15,-4-1 1-15,-2 1-2 0,0-1 2 16,-3-1 3-16,0 2 6 0,0-2 0 0,-1 1 1 16,-2-1 7-16,-4 0 3 0,2 0 1 15,-4 0 3-15,1 0 5 0,-2 0 4 16,-2 0 0-16,1-1 3 0,-2 1 3 0,1 0 1 16,-3 0-3-16,0 0 0 0,0 0 0 15,-2 0-2-15,2 0 2 0,-2 1-2 0,4 2-4 16,-2 0-3-16,4 0-5 0,-2 3-2 15,2 1-5-15,5 1-5 0,-1 4 3 0,1-1 0 16,5 1 3-16,1 1-3 0,0 1 2 16,1-1 0-16,5 1 0 0,-1-1 1 15,1 1-1-15,4-1 2 0,2 0 0 0,-2 0 3 16,6-1-2-16,-2-2 0 0,2-1-45 16,-2 0-67-16,5-1-75 0,-3-2-101 0,1-2-147 15,-2 0-146-15,0-2-80 0,0 0-1 16,0-2 41-16,-4 0 78 0,2-2 138 15</inkml:trace>
  <inkml:trace contextRef="#ctx0" brushRef="#br2" timeOffset="-50336.03">13138 16191 313 0,'3'-5'418'0,"1"2"42"15,-1 0 29-15,0-1-107 0,0 4-108 0,1-2-83 16,0 4-53-16,2-1-26 0,1 3 8 16,-2 3 5-16,1 0 0 0,0 4 0 15,2-1-3-15,-2 2-14 0,-1 2-35 0,0-1-29 16,0 2-19-16,2 0-9 0,-2 0-7 16,0 0-3-16,0 0 0 0,0 0-3 0,-1-1 1 15,0-3-4-15,0 2 0 0,-2-4 0 16,-1 0 0-16,-1-2 1 0,0-2-1 15,0-1 0-15,0 2 1 0,0-3 1 0,-3 0-1 16,0-1 0-16,-2-2 1 0,1-2 1 16,-3-1-1-16,1 0 0 0,-3-1 2 0,1-2 0 15,0-1-3-15,1 1 3 0,-2-2 1 16,4 3-1-16,0-2 2 0,1 1-3 0,0 1 1 16,1 1 3-16,3 1-4 0,-2 0-1 15,2-2-2-15,2 2-2 0,5 2 2 0,-3-1-5 16,6-1 1-16,2 2 0 0,1 1 1 15,1-2 1-15,2 1 2 0,1-1 3 16,0 1-1-16,1-1 3 0,-2 2 2 0,3-3 0 16,-2 0-2-16,-2 0 0 0,0 0 4 15,-5 0 8-15,1 2 7 0,-4-2 6 0,0 1 4 16,-2 0-4-16,-2 2-5 0,-1 0-12 16,-2 2-11-16,0 1-6 0,0 3 1 0,0 1 7 15,-2 3 11-15,1 2 8 0,1-2 6 16,-2 4 1-16,2-3-2 0,0 3-6 15,0 0-6-15,2-1-8 0,-1-1-2 0,1 2-2 16,-1-2-1-16,1-2-34 0,1 1-57 16,0-1-58-16,1-2-81 0,-3-2-117 0,4-2-111 15,-5-1-82-15,1-2-35 0,-1 1 12 16,2-2 56-16,-1-2 100 0</inkml:trace>
  <inkml:trace contextRef="#ctx0" brushRef="#br2" timeOffset="-50095.01">12883 16098 302 0,'-18'-6'545'0,"4"0"84"16,4 0 44-16,5 3-34 0,2 0-193 15,6-1-150-15,5 3-116 0,4 0-68 0,6 1-27 16,4 1-8-16,5 0 0 0,3 3 2 15,3-1-7-15,2 0-13 0,0 1-12 16,3 0-17-16,2 1-10 0,1 0-11 0,-2-1-25 16,-2 2-78-16,-4-1-90 0,0-1-147 15,-6 1-166-15,-2-1-144 0,-3 1-52 16,-2-2 33-16,-2 1 64 0,0 1 137 0</inkml:trace>
  <inkml:trace contextRef="#ctx0" brushRef="#br2" timeOffset="-49363.02">14201 16300 147 0,'0'-3'392'0,"0"0"51"0,0 0 37 16,0 2-45-16,0-2-113 0,0 3-103 0,0 0-73 16,0 0-42-16,0 1-18 0,0 4-3 15,0 1 14-15,2 1 29 0,-1 4 28 16,-1 2 33-16,3 1 15 0,-1 2 8 0,0 1-14 16,-1 1-30-16,4 1-28 0,-4 1-37 15,1-2-33-15,-1 0-27 0,1-2-20 16,-2-1-9-16,2 0-3 0,-1-1-1 0,1-2-4 15,-1-2-9-15,1 1-65 0,-2-4-82 16,3 1-76-16,-3-2-117 0,4-2-131 16,-4 1-117-16,1-4-45 0,2 2 20 0,3-3 42 15,2-2 98-15,0-2 124 0</inkml:trace>
  <inkml:trace contextRef="#ctx0" brushRef="#br2" timeOffset="-48869.05">14496 16501 21 0,'5'3'216'0,"-1"0"54"0,-1-1 26 15,-2 1 17-15,1-3 25 0,1 1 16 16,-3-1 13-16,0 0 6 0,0 0-4 0,0 0-11 16,0 0-11-16,0-1-2 0,0 1-11 15,0-2-22-15,0 1-35 0,-3-1-41 0,-2-1-43 16,2 0-41-16,-4-3-36 0,0 0-35 15,2 2-22-15,-3-4-12 0,3 2-3 16,-1 0 0-16,1 0 1 0,-2-1-1 0,2 2-4 16,0-1-6-16,3 0-9 0,-1 2-9 15,1-1-6-15,2 2-5 0,0-1-4 0,2 1-4 16,1 0-4-16,4 0 3 0,-1-1-2 16,6 3 3-16,0 0-1 0,3-1-1 0,1 1 4 15,1 1 0-15,1-1-1 0,1 1 0 16,-1-2 1-16,0 0 1 0,1 1 0 0,-3-2-1 15,-2 1 1-15,-1-1 0 0,-2 2 1 16,-2-1 2-16,0 1-1 0,-5-1-2 0,0 1-2 16,-1 1-3-16,-2-2-6 0,1 2-1 15,-2 2-3-15,0 1 1 0,0 1 2 16,0 2 3-16,0 2 5 0,0 2 2 0,-2 2 4 16,2 0 0-16,0 3 1 0,0 0-1 15,0 0 0-15,0 0 0 0,0 2-3 0,0-2-37 16,0 1-67-16,0-1-97 0,0 0-117 15,0-3-108-15,0-2-160 0,0 0-123 16,0-2-83-16,0-1 17 0,0-1 75 0,-1-3 84 16,-1-2 150-16</inkml:trace>
  <inkml:trace contextRef="#ctx0" brushRef="#br2" timeOffset="-48447.72">14397 16204 401 0,'-16'-7'483'0,"1"-2"48"16,-1 0 44-16,-2 0-75 0,2-2-110 0,-1 1-65 15,-1-2-28-15,-2-2-8 0,1 1-11 16,2-4-35-16,-4 1-33 0,2-1-27 15,0-1-30-15,0 0-27 0,3 0-25 0,2 2-12 16,3-1-19-16,3 2-23 0,5-1-14 16,1 1-15-16,2 1-8 0,5 2-8 0,3 0-6 15,2 2 2-15,5 1-1 0,0 0 0 16,4 3-4-16,3 0 2 0,-2 2 2 16,6 3-3-16,0 1 0 0,4 1-1 0,1 3 5 15,0 0-3-15,2 4-1 0,-1-1 0 16,-2 4 2-16,-2-1 4 0,-1 3-6 0,-3 1 4 15,-5 3 0-15,2-1-1 0,-7 2 0 16,0 2-4-16,-3-1 2 0,-3 1 0 16,-2-1-1-16,1-1-18 0,-4-1-72 0,-2-1-81 15,-1 1-96-15,0-2-122 0,0 0-169 16,0-3-137-16,0 0-34 0,-1 0 28 0,1-2 66 16,1-2 110-16,-1-1 159 0</inkml:trace>
  <inkml:trace contextRef="#ctx0" brushRef="#br2" timeOffset="-47985.02">14901 16372 8 0,'0'0'283'0,"0"0"54"0,0 0 57 15,0-2-13-15,2 1-31 0,0 0-22 0,-2-1-13 16,1-1-6-16,-1 2-16 0,0 1-31 16,0 0-38-16,0 0-40 0,0 0-44 0,-1 0-49 15,1 0-41-15,-2 0-27 0,-1 4-16 16,-1-1-9-16,0 2-4 0,-4 1 0 15,3 2 7-15,1 2-2 0,-3 2 0 0,1 1 1 16,-2-1 0-16,3 3 0 0,2 0-2 16,-2 0 2-16,2 0 3 0,3-1 1 15,0 1 3-15,0-2 0 0,3-2 0 0,0 1 5 16,2-2 1-16,3-1 4 0,1-1 3 16,1-1 2-16,1-2-1 0,2-1-2 0,-2-2-3 15,1-1-5-15,1-1-1 0,-2-1-2 16,2-1-3-16,-2-2-5 0,0-1-5 0,-2-1-34 15,-1 0-66-15,-3-3-68 0,0-3-107 16,-3 0-107-16,-1 0-95 0,-1-1-72 16,-1-1-19-16,-2 1 26 0,-1-1 86 0,-1 1 95 15</inkml:trace>
  <inkml:trace contextRef="#ctx0" brushRef="#br2" timeOffset="-47644.06">15071 16408 223 0,'3'2'306'0,"1"-1"68"0,1 1 4 15,-2-2-35-15,2 1-31 0,0 1-30 16,0 1-36-16,-2 1-51 0,3-1-43 0,-3 2-18 16,0-1-13-16,1 2-4 0,-3 0-8 15,2 0-6-15,-1 2-15 0,0-1-15 16,-1 4-4-16,2-2-10 0,-1 1-8 0,0 2-8 15,0 0-6-15,2 2-8 0,-4 1-6 16,1 0-2-16,-1 0-1 0,0 1-1 16,0-1 0-16,0 2-5 0,0-2-5 0,0-2-2 15,0 0 0-15,0 1-2 0,0-3-2 16,0-1 2-16,0-1 0 0,0-1-2 0,0-2-7 16,0 0-32-16,0-3-38 0,0 1-40 15,0-1-28-15,0-3-30 0,0 0-62 0,-1 0-70 16,1-3-64-16,-2-3-46 0,-2 0-69 15,-1-3-23-15,0 0 36 0,-1-1 89 16,1-4 94-16</inkml:trace>
  <inkml:trace contextRef="#ctx0" brushRef="#br2" timeOffset="-47323.19">15031 16242 155 0,'-6'-8'392'0,"-1"-4"52"0,-2 2 42 16,1-1-19-16,0 1-105 0,2-1-62 15,-4 1-25-15,2-1-18 0,0-1-9 16,2 2-16-16,-2-1-29 0,4 1-41 0,0-1-29 16,1-1-30-16,3 2-24 0,0-1-23 15,2 1-8-15,1-1-13 0,3 1-13 0,2-1-4 16,0 1-9-16,3-1-5 0,2 1-6 15,-1 2-3-15,1 1-3 0,3 0-1 0,1 3-3 16,-3 1 3-16,4 2-5 0,-4 1-33 16,2 0-53-16,-3 3-64 0,-2 0-57 0,1-1-85 15,-4 3-108-15,0 1-70 0,0 1-48 16,-2 3-21-16,-3 0 14 0,-1 1 62 16,0-2 100-16</inkml:trace>
  <inkml:trace contextRef="#ctx0" brushRef="#br2" timeOffset="-46698.99">15325 16401 40 0,'-8'0'337'0,"2"-3"68"0,1 1 61 0,0-2-3 16,-1 0-31-16,-2-1-15 0,4 0-16 15,-1 1-19-15,2-2-22 0,-1 3-28 16,1-2-49-16,3 2-63 0,-2 0-55 0,2 0-46 16,0 2-39-16,0-1-30 0,0 1-26 15,2 1-16-15,1 0-10 0,2 0-9 0,3 1-2 16,1 2 0-16,3 2 3 0,0 1-2 0,2 1 2 16,1 1 3-16,0 2 1 0,1 1-1 15,0-1 0-15,-1 4-2 0,0-1-10 16,-4 1-1-16,-1-1-2 0,1 2-3 15,-5-1-8-15,1-1-7 0,-4 2 0 0,-2-1 0 16,-1-1 0-16,-1-1-5 0,-4 0 6 16,-1 0 8-16,-1-1 7 0,-4-2 3 0,2 0 2 15,-3-2 12-15,0-1 5 0,2 0 2 16,-1 0 3-16,0-1 0 0,3-1 1 0,0-1-3 16,4 0-1-16,-4 0-2 0,5-1-7 15,1-1-12-15,-1 1-25 0,1-2-25 16,2 1-16-16,2 1-13 0,-2-2 0 0,5 1 7 15,0 1 19-15,2-1 22 0,1 1 15 16,0-2 9-16,3 0 3 0,-1 0 4 0,1 0 4 16,1-3-2-16,-1 0-1 0,2-2-4 15,0 1-9-15,-2-4-3 0,1 2-4 16,0-3 4-16,-1 0-1 0,-2 0 11 0,-3-1 14 16,1 1 10-16,-2 1 5 0,-2 1 4 15,0-1 5-15,-1 4-4 0,0-2-3 0,-2 2-8 16,0 2-4-16,0 0-5 0,0 2-2 15,0 3 1-15,0 0 1 0,0 3 6 0,0 2 2 16,0 1 4-16,0 3 0 0,0 0 0 16,0 1 0-16,0 2 1 0,0 0 1 15,0-1 1-15,0 1-9 0,2-2-33 0,0-1-61 16,-2-1-111-16,1-2-118 0,-1-2-113 16,2 1-79-16,-2-1-14 0,1-4 36 0,-1-1 99 15</inkml:trace>
  <inkml:trace contextRef="#ctx0" brushRef="#br2" timeOffset="-46418.2">15083 16305 349 0,'-2'-5'596'0,"2"-1"76"15,2 0 46-15,6 2-4 0,5-1-175 0,4 2-145 16,8 0-102-16,4 3-56 0,2-1-33 16,4 2-32-16,2-1-53 0,2 3-42 15,2 2-29-15,-1-1-18 0,0 2-13 0,0-2-11 16,-3 3-21-16,-2-1-82 0,-4-1-109 16,-1 2-101-16,-5-1-159 0,-4-1-176 0,-2 0-119 15,-6 0 8-15,1-2 69 0,-3 1 80 16,-2-2 148-16</inkml:trace>
  <inkml:trace contextRef="#ctx0" brushRef="#br2" timeOffset="-45836.03">16949 16705 167 0,'8'-3'392'0,"-5"-3"38"0,-2 2 27 0,1-2-34 16,-2 0-129-16,-2 1-94 0,2 2-53 15,-3-1-29-15,-3-1-21 0,0 2-25 0,-2 0-21 16,-2 2-15-16,-1 1-9 0,-1 0-1 16,-2 1 2-16,-1 2-1 0,-2 2 1 0,3 0-5 15,-4 3-3-15,2 1-7 0,-1-1-6 16,4 2-1-16,-1 1-5 0,1 1 3 16,2-2-2-16,0 1 0 0,3-1 1 0,4-2-4 15,-3 1 1-15,2-4 1 0,1 0-1 16,1 0 1-16,1-1 0 0,1-1 4 0,-1-3 1 15,0 1-1-15,1-1-2 0,-1-1 0 16,1-3-3-16,-6-2-3 0,2-1-1 0,-1-1-4 16,-2-2-8-16,-1-1-11 0,-4 0-12 15,1-1-12-15,-6-1-8 0,2-1-2 16,-4 2 8-16,1 0 11 0,-2 2 12 0,-1 1 14 16,-1 1 9-16,2 4 5 0,-1 1 2 15,1 3 0-15,2 0 2 0,0 4-2 16,3 2-2-16,2 2 1 0,1 2 1 0,4 2-2 15,4 0 3-15,-1 3 3 0,6-2 1 16,0 4 0-16,3-3-1 0,5 2 3 0,1-1-2 16,3 0-2-16,3-1-4 0,1-2-36 15,3-2-77-15,0 1-98 0,2-3-98 0,2 0-104 16,-1-2-49-16,1-2 4 0,-1-2 62 16,-2-2 88-16</inkml:trace>
  <inkml:trace contextRef="#ctx0" brushRef="#br2" timeOffset="-45575.33">16751 16522 88 0,'5'5'283'0,"2"1"55"15,-3 1 63-15,4 4-44 0,-2 1-35 16,1 1-17-16,-1 2-10 0,2 2-6 0,-2-2-36 15,1 4-36-15,-3 1-44 0,1-1-36 16,0 2-28-16,-1 0-47 0,-1-1-24 0,-1-1-19 16,0 0-13-16,-1-1-51 0,-1-1-69 15,0-3-135-15,-1-1-146 0,-1-1-138 0,0-1-70 16,-5-4 8-16,2-1 45 0,0-3 122 16</inkml:trace>
  <inkml:trace contextRef="#ctx0" brushRef="#br2" timeOffset="-45296.06">16302 16059 376 0,'-4'-11'554'15,"2"2"55"-15,2 0 29 0,2 3-51 16,1 0-215-16,2 3-148 0,4 1-101 0,0 4-47 16,4 0-29-16,3 4-15 0,3 4-10 15,2 1-7-15,0 4-1 0,5 1-7 0,0 2 0 16,-1 3 0-16,1 0 0 0,0 3 1 16,-1 0-9-16,-2-1-47 0,-2 1-76 0,-2-2-151 15,0-1-149-15,-5 0-128 0,-4 0-62 16,2-5 10-16,0 1 58 0,-4-3 137 0</inkml:trace>
  <inkml:trace contextRef="#ctx0" brushRef="#br2" timeOffset="-44889.91">17267 16801 22 0,'9'5'361'0,"-2"-1"58"0,-1-2 42 15,0-2 0-15,-3 0-86 0,0 0-79 16,-3-3-39-16,0 0-26 0,0 0-24 16,-3-2-22-16,2 1-31 0,-7-2-38 0,0-1-49 15,-2 0-33-15,-2 0-19 0,-1-1-9 16,-1 1-3-16,-2-1-2 0,-3 1-1 0,3 1 2 15,-2-1-1-15,-2 3 0 0,1 0-1 16,-1 2 0-16,2 1-2 0,-2 2 1 16,2 2-2-16,0 2 1 0,0 2-1 0,2 1 2 15,2 4 1-15,3 0 1 0,1 1 3 16,1 2-3-16,3 2 2 0,1-1 1 0,3 2 0 16,2-2 0-16,0 1 1 0,4 0 2 15,1-2-1-15,2 1-14 0,1-1-34 16,0 0-49-16,3-1-78 0,3-2-122 0,-2-2-123 15,1-1-119-15,0 0-34 0,0-3 10 16,0-1 58-16,-2-4 109 0</inkml:trace>
  <inkml:trace contextRef="#ctx0" brushRef="#br2" timeOffset="-44613.4">17238 16648 81 0,'7'0'324'0,"-3"3"25"0,1 2 20 15,2 1-2-15,0 1-70 0,1 4-45 16,0 1-6-16,0 2 17 0,1 3 10 0,-2 1-39 16,1 0-48-16,-2 3-40 0,3 0-37 15,-4 0-43-15,0 2-27 0,2 1-14 0,-4-2-11 16,1 2-3-16,-2-3-4 0,-1 0 1 15,-1-1 0-15,0-2-7 0,-1-2-40 16,1-3-53-16,-2-2-82 0,-1 0-109 0,3-5-117 16,-4 0-118-16,0-3-38 0,-2-2 10 15,-1-4 60-15,3-1 97 0</inkml:trace>
  <inkml:trace contextRef="#ctx0" brushRef="#br2" timeOffset="-44166.67">17071 16170 368 0,'5'-8'574'0,"1"1"54"0,-2 1 29 15,1 1-42-15,2 5-220 0,-1 1-178 16,5 3-108-16,-3 3-54 0,2 4-28 0,-1 2-15 15,-3 5-8-15,0 2-4 0,-1 2-2 16,0 2-1-16,-5 2-2 0,-1-1-18 0,-1 2-32 16,-3-1-30-16,2-2-27 0,-2 0-25 15,0-3-29-15,-2 0-11 0,0-3 4 0,1-3 11 16,-2-3 17-16,0-2 20 0,-1-3 27 16,1 0 30-16,0-4 26 0,-3-3 24 15,1 0 22-15,4 0 32 0,-1-3 31 0,1 0 27 16,2-2 27-16,2 1 38 0,2-1 32 15,0 1 12-15,3-1-3 0,2 1 4 0,6-1 1 16,0 2-11-16,5 2-25 0,1-1-21 16,4 2-9-16,2 0-20 0,1 2-23 0,2 1-26 15,0 1-22-15,1 0-14 0,0 3-14 16,0-1-10-16,0 0-14 0,-3 3-54 0,1-2-84 16,-1 2-91-16,-3 0-159 0,-3-1-172 15,-1-1-124-15,-1 2-14 0,-2-3 48 16,1-1 69-16,-3 1 150 0</inkml:trace>
  <inkml:trace contextRef="#ctx0" brushRef="#br2" timeOffset="-43585.01">18141 16747 151 0,'19'3'367'0,"-1"-1"44"15,-1-1 41-15,0-1-40 0,2 0-86 16,-2 0-57-16,-1 0-6 0,-3 0 2 0,0 0-9 16,-5-1-19-16,-2 1-30 0,2 0-41 15,-5 0-56-15,-2 0-48 0,-1 0-33 16,-4 0-20-16,-4 0-8 0,-3 1-4 0,-5-1 3 16,-1 2 2-16,-4-1 2 0,-4 2 1 15,1-1-1-15,-3 0 0 0,0 2-4 16,2 0 2-16,1 1-2 0,2-1-1 0,2 2-6 15,2-1 2-15,4 1 2 0,0 0-1 16,8 0 3-16,-1 1 1 0,4 1 6 0,3-1-4 16,3 2-1-16,5 0-7 0,3 2-4 15,2-1-4-15,6-1-3 0,-2 3-5 0,5-3-4 16,0 2-2-16,2-2-3 0,0-2 1 16,0 1 7-16,-3-2 4 0,-1 0 10 15,-1-2 7-15,-3-1 6 0,-1-1 2 0,-4-1-2 16,-3 1 5-16,-2-2 0 0,-2 0-3 15,-3 0-1-15,-2 0 1 0,-6 0-4 0,-4 0-7 16,-1-2-1-16,-6 2 2 0,-1 0 0 16,-3 2-1-16,-1 1 3 0,-4 1 4 0,3 2 1 15,-2 0-4-15,1 3-1 0,3-1 0 16,3 2 0-16,0 1-1 0,6-1 0 0,3-1 4 16,2 2 4-16,1-2 3 0,5 1 3 15,4 1 2-15,6-1 7 0,3 1 2 16,7-2-1-16,0 3-4 0,3-2-4 0,4-1-4 15,1 0-5-15,-3-1-1 0,1-1-3 16,2-2 1-16,-3 1-1 0,-1-4-32 0,-3 2-45 16,-1-4-48-16,-4-2-85 0,2-1-133 15,-3-4-130-15,-4-1-86 0,-3-1-19 16,-1-2 14-16,-2-3 65 0,-3-1 124 0</inkml:trace>
  <inkml:trace contextRef="#ctx0" brushRef="#br2" timeOffset="-43327.43">17956 16230 119 0,'2'-10'462'15,"3"3"52"-15,-1 1 29 0,5 0 14 0,0 3-179 16,-1 2-149-16,4-1-81 0,-1 4-46 15,0 2-21-15,0 1-12 0,0 4-10 16,-1 1-24-16,1 2-14 0,-2 5-8 0,-1-1-6 16,2 2-3-16,-4 2-3 0,0 1 1 15,1 0-7-15,-2-2-41 0,1 2-103 0,-3-3-128 16,-2-3-122-16,1 0-109 0,0-3-52 16,-2-1 11-16,0-4 87 0,0-4 119 15</inkml:trace>
  <inkml:trace contextRef="#ctx0" brushRef="#br2" timeOffset="-43102.92">18166 16245 19 0,'5'-9'326'0,"3"1"60"16,1 4 52-16,-1-1 0 0,2 2-66 0,0 3-56 16,0 0-44-16,-2 3-39 0,0 0-30 15,3 5-28-15,-3 0-24 0,0 3-27 0,0 3-23 16,0 2-17-16,-2 2-22 0,-1 2-14 15,0-1-18-15,-2 2-12 0,-1 2-10 16,-1-1-3-16,-2 1-5 0,-1-1-55 0,1 1-66 16,-6-1-126-16,2 1-140 0,-4-2-149 15,-4-2-79-15,2-1 10 0,-5-1 42 0,0-4 114 16</inkml:trace>
  <inkml:trace contextRef="#ctx0" brushRef="#br2" timeOffset="-42914">17964 16588 256 0,'-6'-1'436'16,"2"-2"54"-16,3 0 43 0,1 1-37 0,1-1-60 16,4 0-42-16,3 0-34 0,3 2-32 15,4 1-31-15,2 0-54 0,0 0-76 16,5 0-75-16,2 3-42 0,0-1-20 0,-2 3-18 16,3 0-61-16,-1 1-88 0,-1-1-83 15,0 2-142-15,1 0-160 0,-6-3-148 16,0 1-28-16,2 0 42 0,-4-5 60 0,-3 0 127 15</inkml:trace>
  <inkml:trace contextRef="#ctx0" brushRef="#br2" timeOffset="-42732.84">18410 16492 357 0,'1'-4'442'0,"3"-1"51"16,-3 2 47-16,2 0-67 0,2 2-62 15,-2-2-22-15,-1 0-18 0,2 3-25 16,0-3-37-16,-3 3-62 0,1 0-80 0,-1 0-75 15,3 0-46-15,-4 1-25 0,1 2-14 16,-1 2-17-16,0-1-82 0,0 2-103 16,0-1-169-16,0 2-199 0,-1-2-136 0,-3 1-63 15,1-2 40-15,2 1 82 0,-1-4 157 16</inkml:trace>
  <inkml:trace contextRef="#ctx0" brushRef="#br2" timeOffset="-27790.06">16176 3949 135 0,'-2'-1'153'0,"2"1"-32"15,-1-2-26-15,-1 2-14 0,2 0-3 0,0-1 5 16,-2 1 12-16,2 0 17 0,0 0 16 16,-1-2 16-16,1 2 15 0,0-1 14 0,0 1 9 15,0 0 3-15,0 0-2 0,0 0-6 16,0 0-12-16,0 0-20 0,0 0-19 15,0 0-15-15,0 0-9 0,0 0-4 0,0 0 1 16,0 0 5-16,0 0 7 0,0 0 4 16,0 0 3-16,0-2-2 0,0 2-5 0,0 0-5 15,0 0-8-15,0 0-12 0,0 0-16 16,-2 0-17-16,2 0-15 0,0 0-17 0,0 0-13 16,0 0-9-16,0 0-5 0,0 0-4 15,0 0-2-15,0 0-2 0,0 0-3 16,0 0 1-16,0 0 1 0,0 0 3 0,-1 0 1 15,-1 2 5-15,-1 1 1 0,0 0-2 16,-3-1 2-16,1 2 1 0,0 2 3 0,-1-2-1 16,-1 2 7-16,0 0 3 0,-1 0 0 15,-2 3 5-15,-1 0 7 0,-3 2 8 0,-1-1-2 16,0 1 5-16,0-1 3 0,-2 4-2 16,-2-4-5-16,0 2-1 0,-1 2 7 15,-4-2 1-15,2 0 2 0,0 1 2 0,-4 1-4 16,1-2-5-16,4 0-6 0,-4 0-4 0,3 1-1 15,-2-1 0-15,4 0-1 0,-4 0 0 16,0 2-2-16,4-1-1 0,1-1-4 16,-2 2 0-16,4-2-1 0,-1-2-2 0,0 4 1 15,2-4-1-15,-2 1 0 0,6 1 0 16,-6-2-1-16,6 1 2 0,-1-1-1 16,0-1-3-16,2 0 2 0,-1-1-1 0,2-1 1 15,0 1-2-15,1-2 2 0,1 0 1 16,-1 0 1-16,1-2 1 0,0 1-1 0,0-2-1 15,3 1-7-15,-1 1 3 0,-1-2-2 16,1 0-1-16,3-2 0 0,-2 1 2 0,1 1 2 16,0-2 0-16,0 0 0 0,2 1-1 15,-2 0-1-15,2 1-2 0,0-3 1 16,-1 1-2-16,2 1 0 0,-1-2-1 0,0 1-1 16,2-1 3-16,-1 2-3 0,-1-2 3 15,1 1 0-15,-1-1-1 0,0 0 0 0,1 2 1 16,-1-1 2-16,0 0-2 0,2-1 1 15,-1 2 4-15,-1-2-3 0,2 0 0 16,0 0 0-16,-1 0-4 0,1 0 1 0,0 0 0 16,-3 0 3-16,3 0-1 0,0 0-1 15,0 0 0-15,0 0-1 0,-2 0-2 0,2 0 1 16,0 0-2-16,-3 0 3 0,3 0 0 16,-1 2 1-16,1-2-1 0,-4 1 1 15,3-1 1-15,-1 2-1 0,1-2 1 0,-1 1 0 16,0-1 3-16,1 2-3 0,-1-2-1 15,2 0 0-15,0 0-1 0,-2 0-1 0,2 0-1 16,0 0 3-16,0 0-3 0,0 0 1 16,0 0 3-16,0 0 3 0,0 0-1 0,0 0-1 15,0 0 5-15,0 0-4 0,0 0-2 16,0 0-1-16,0 0 4 0,0-2-3 0,0 2-2 16,0-1 4-16,0 1 2 0,0 0 0 15,0-2-3-15,2 2 5 0,-2 0 0 0,2-1-4 16,-1-1-1-16,4 0 0 0,-2 1 0 15,2 0-3-15,0-1 0 0,-1 1 2 16,-1-2-1-16,2 1-1 0,-1 1-4 0,0-2-7 16,0 1-14-16,0 0-16 0,0 1-23 15,2-2-19-15,-5 2-18 0,4-2-15 16,-2 1-16-16,0-1-21 0,-1 0-22 0,1 1-23 16,0 0-38-16,1 0-90 0,-2-1-96 15,2 2-96-15,-4-2-42 0,0 0-3 0,1-2 33 16,1 1 103-16</inkml:trace>
  <inkml:trace contextRef="#ctx0" brushRef="#br2" timeOffset="-24953.22">15477 4179 63 0,'1'-5'255'0,"1"-1"27"0,-1 2 2 0,-1-1-62 16,2-1-52-16,0 3-31 0,-1-1-6 15,-1 1 5-15,4 1 9 0,-4-1 12 0,0 2 4 16,0-1-6-16,0 1-15 0,0-1-20 16,0 2-23-16,0 0-17 0,0 0-12 15,0 0-6-15,0 0-2 0,0 0 2 0,0 0 0 16,0 0 1-16,-2 0-5 0,0 0-10 15,2 0-11-15,0 0-14 0,0 0-8 0,0 0-12 16,0 0-4-16,0 0-5 0,-1 0 0 16,1 0-1-16,0 0-2 0,-2 0 2 15,2 0 0-15,0 2 2 0,0-1 0 0,0-1 2 16,0 3 1-16,-2 0 0 0,2-1 4 16,0-1-1-16,0 1 0 0,0 1-1 0,0-2-2 15,0 1 0-15,0-1 0 0,0 1-1 16,0-1 1-16,0 0 1 0,0 1 4 15,0-2 0-15,0 0 1 0,0 2 3 0,0-2 5 16,0 0 12-16,0 0 11 0,0 0 6 16,0 0 2-16,0 0 1 0,0 0-4 0,0 0-12 15,0 0-9-15,0 0-6 0,0 0-3 16,0 0-4-16,0 0-2 0,0 0-2 0,0 0 0 16,0-2 1-16,0 2-3 0,0 0 4 15,0 0-1-15,0-2 1 0,0 2 1 16,2-1-1-16,-2 1 1 0,0-1-2 0,2 1-1 15,-1-2-1-15,3 2 0 0,-4 0 0 16,1-1-2-16,2 1 3 0,1 0-2 16,-1 0 0-16,0 0-1 0,1 0 1 0,-1 0 1 15,-1-2-3-15,0 2 1 0,-1 0 0 16,3 0 4-16,-3-1 7 0,-1 1 16 0,3 0 18 16,-3-2 18-16,0 2 17 0,2-1 10 15,-2 1 7-15,0 0-7 0,2-2-6 0,-2 2-10 16,0-1-11-16,0 1-3 0,0 0-5 15,0-2-2-15,0 2-2 0,0-1-2 16,0 1-1-16,0-2 0 0,0 2-10 0,0 0-9 16,0 0-6-16,0 0-8 0,0 0-6 15,0 0-8-15,0 0-3 0,0 0-1 0,0 0-3 16,0 0-2-16,0 0-4 0,-2 0-4 16,2 2-1-16,0-2-1 0,-2 0-2 15,2 1 2-15,0 1 4 0,-3 1 3 0,3 1 4 16,-1 1 4-16,-3 1 4 0,3 1 1 15,-3 0 2-15,1 1 3 0,-3 1 0 16,3 0 7-16,-2 0 11 0,-1 2 11 0,-1 0 6 16,0-1 5-16,2 0 1 0,0 1-4 15,-1-1-11-15,-1-1-8 0,0 2-3 0,2-2-4 16,0 0-1-16,-1-2-3 0,1 0 1 16,-1 0-4-16,-2-1-2 0,3 1 0 0,0-2-2 15,4 1-2-15,-2-1-3 0,1 2 2 16,0-3-1-16,-1 1-1 0,3-2 1 15,-1 1 1-15,1-1 2 0,-5-1-3 0,5 1-2 16,-1-2 0-16,-1 1-2 0,0 1 0 16,2-2 2-16,0 0 1 0,-1 1 0 0,1-2 1 15,-2 2-1-15,2-1 1 0,0 1-3 16,-1-2 1-16,-1 0 0 0,2 1 1 0,0-1 0 16,-2 2 1-16,2-2-1 0,0 0 1 15,-1 1 0-15,1-1 1 0,0 2 0 0,0-2-1 16,-2 1 1-16,2-1 2 0,0 0 0 15,-1 2-1-15,1-2 0 0,-2 1 1 0,2-1-2 16,0 0-2-16,0 0 0 0,0 0 0 16,0 0-2-16,0 0 0 0,0 0 3 0,0 0-2 15,0 0 3-15,0 0-1 0,0 0 0 16,0 0-1-16,0 0-1 0,0 0 1 16,0 0 2-16,0 0 0 0,0 0 2 0,0 0 1 15,0 0 1-15,0 0-2 0,0 0 2 16,0 0 2-16,0 0 3 0,0 0 1 15,0-1 3-15,0 1 0 0,0 0 0 0,0 0-2 16,0 0-3-16,0 0-3 0,0 0-4 16,0 0-2-16,0 0 0 0,0-2 0 0,0 2-4 15,0 0 1-15,0 0 2 0,0 0 1 16,0 0-4-16,0 0 0 0,0 0 3 16,0 0-3-16,0 0-1 0,0 0-1 0,0 0 2 15,0 0 0-15,0 0 0 0,0 0 0 16,2 0 1-16,-1 0 1 0,1 0-1 0,-1 0 0 15,3 0 4-15,-1 2-2 0,0-2-2 16,0 0-1-16,2 0 2 0,-1 0-1 16,0 0-2-16,-1 0 1 0,0 0 1 0,2 0 2 15,-2 1 0-15,3-1 2 0,-3 0 1 16,2 1 0-16,-2-1 1 0,0 0 2 0,2 2 0 16,0-2 4-16,-2 0 3 0,3 2 0 15,-1-2-1-15,2 0-2 0,-3 1-2 0,1-1-4 16,4 0-2-16,-4 2-1 0,3-2-1 15,0 1 0-15,1 1 1 0,-1-2 0 0,0 1-1 16,2 1 0-16,2-1 1 0,1 2-3 16,0 0 0-16,-2-3-1 0,0 2 1 0,1-1-1 15,0 1 0-15,-1-2 1 0,1 1 2 16,0 1-1-16,-3-2 0 0,-1 0 2 0,0 0 1 16,-2 0-1-16,3 0-1 0,-2 0 1 15,-1-2 0-15,-1 2 0 0,0 0-2 16,-2 0 0-16,1 0 1 0,0 0-2 0,-3-1 1 15,2 1-2-15,-3 0 1 0,2-2-1 16,0 2 1-16,-2 0 1 0,1-1-1 0,1-1 1 16,-2 2-1-16,1 0 1 0,-1-2 0 15,2 1 0-15,-2 1-2 0,0 0 0 16,2 0 0-16,-1 0 0 0,-1-1 0 0,0 1 0 16,2 0 0-16,-2-2 0 0,0 2-1 15,0 0-1-15,0 0 2 0,0 0-1 0,0 0 2 16,0 0 1-16,0 0-1 0,0 0 0 15,0 0-1-15,0 0 0 0,0 0-1 16,1 0-1-16,-1 0 1 0,0-1 0 0,0 1 1 16,0 0 0-16,2 0 0 0,-2 0-1 15,0 0 1-15,2 0-2 0,-2 0 2 0,1-2-1 16,-1 2 0-16,5-1 1 0,-5 1 0 16,1 0 2-16,2-2-2 0,-1 1 0 0,1 1 0 15,0 0 0-15,2 0 0 0,-1-2 0 16,0 2-2-16,2 0 2 0,-1-1-1 15,-2 1-3-15,2-2 2 0,0 2 2 0,0-2-1 16,2 1-2-16,-2 1 3 0,1 0 3 16,-1-1-3-16,2 1 0 0,0 0 0 0,-2 0 1 15,2 0-1-15,-1 0 0 0,-1 0 0 16,1 0 0-16,-2 0-1 0,0 0 0 16,1 0 0-16,-5 0 0 0,1 0 1 0,2 0-1 15,-3 0 1-15,0 0 0 0,0 0 1 16,0 0 0-16,0 0 0 0,0 0 0 0,0 0 1 15,0 0-1-15,0 0 0 0,0 0 0 16,0 0 0-16,0 0-1 0,0 0 0 0,0 0 0 16,0 0-1-16,0 0 2 0,0 0 1 15,0 0 1-15,0 0 4 0,0 0 2 0,0 0 11 16,0 0 4-16,0 0 6 0,0 0 5 16,0 0 6-16,-1 0 2 0,-1 0-1 0,2 0-2 15,0 0 1-15,-1 0 2 0,1 0 1 16,0 0 0-16,-2 0-1 0,0-2-4 15,1 2-9-15,-1-1-7 0,-1-2-7 16,1 1-8-16,-4 1-4 0,3-2-1 0,-2-1 0 16,1 0-1-16,-1 0 0 0,0 1-1 15,-1-2 1-15,0-1 0 0,-1 0-1 0,2 0 0 16,0 0-1-16,-1-1-1 0,-1 1-1 16,0-3-1-16,2 0 2 0,0 0 1 0,-1 0-2 15,-1-2 0-15,0 1 0 0,2 1 2 16,0-2-1-16,-1 1-2 0,-2-1 1 15,4 2 0-15,-1-1 2 0,0 1-2 0,-1-2 1 16,0 4 0-16,1-4 0 0,0 4 0 16,2-1 0-16,0 1-1 0,-2 1 0 0,1-1 2 15,0 2 0-15,1-1-1 0,0 1 0 16,1 1 2-16,1-1-2 0,-3 4 0 0,4-2 1 16,-1 0 1-16,-1 0-1 0,2 1 1 15,-1-1 0-15,1 3 1 0,-2-1 0 16,0-1-3-16,2 1 1 0,0 1-3 0,-1 0 0 15,-1-2 0-15,2 2 1 0,0-1 1 16,0 1 1-16,0-2 1 0,0 2-1 0,0 0-1 16,0 0 0-16,0 0 1 0,0 0 0 15,0 0 0-15,0 0 0 0,0 0 0 16,0 0 1-16,0-1-1 0,-2 1 0 0,2 0 1 16,0 0-1-16,0 0 1 0,0-2 0 15,-1 2-1-15,1-1 1 0,-2 1-2 0,2 0 1 16,0-2 0-16,-1 2 1 0,1-2 1 15,-3 1-2-15,3 0 2 0,0-1 0 0,-2 1-2 16,2 1-2-16,0-2 1 0,-1 1 0 16,-1-1 0-16,2 1 1 0,0 1 1 0,-1-2 1 15,1 1 0-15,-2-1 0 0,0 0-1 16,1 1-1-16,1 0-2 0,-2-1 0 0,2 2 0 16,-2 0 2-16,2-1 0 0,-1-1 0 15,-1 1 1-15,2 1 1 0,-3-2-1 16,3 1-6-16,-2-1 5 0,2 1 0 0,-1 1-1 15,-1-2 0-15,2 2 1 0,0-1 3 16,-1 1-4-16,-2-2 1 0,1 1-3 0,2-1 2 16,-1 2-2-16,-1 0 3 0,2-3 0 15,-1 3 0-15,1-1 4 0,-4-1-1 16,4 1 0-16,-1 1-2 0,1-2 4 0,-2 1-2 16,0 1-4-16,2-2-2 0,-1 1 0 15,1 1 1-15,-2 0-5 0,2-2 2 0,-1 2 4 16,-1-2-1-16,2 1 0 0,0 1 0 15,-2 0 0-15,2 0 0 0,0 0 1 16,-1 0-1-16,1 0 2 0,0 0-1 0,0 0 0 16,0 0 1-16,0 0 0 0,-2 0 0 15,2 0-1-15,0 0-1 0,0 0-2 0,0 0 1 16,0 0 1-16,0 0-2 0,0 0 2 16,0 0-1-16,-1 0 2 0,1 0-3 15,0 0-1-15,0 1 0 0,-2-1 1 0,2 0-2 16,-3 0 1-16,3 2 2 0,-3-2 1 15,2 2 0-15,-1-1 1 0,-1 1 1 0,-1 1 0 16,-2 0 0-16,1 3 0 0,-4 0-1 16,1 0-17-16,-2 2-31 0,-2 2-43 0,-1 2-59 15,0-2-101-15,-1 5-137 0,-2-1-140 16,-1 2-189-16,-2-1-142 0,0-1-37 16,-5-1 50-16,1-1 111 0,-2-1 141 0</inkml:trace>
  <inkml:trace contextRef="#ctx0" brushRef="#br2" timeOffset="-19770.38">18837 14982 86 0,'-4'2'354'0,"2"0"43"15,0 0 27-15,2-2-46 0,-2 0-90 16,1 0-83-16,1 0-55 0,-2 0-28 0,2 0-10 16,0 0-7-16,-1 0-7 0,1 0-10 15,0 1-13-15,0-1-9 0,0 0-5 16,0 0-1-16,0 0 6 0,0 0 8 0,0 0 12 15,0 0 10-15,0 0 3 0,0 0-4 16,0 0-7-16,0 0-13 0,0 0-14 0,0 0-14 16,0 0-11-16,0 0-9 0,0 0-11 15,0 0-2-15,0 0-1 0,0 0-6 0,1 0 1 16,-1 0 3-16,2 0 2 0,-1 0-1 16,1 0 2-16,0 2 5 0,2-2 10 0,-1 1 0 15,2 1 1-15,-2-1 4 0,2 2 3 16,1-1 2-16,4 0-6 0,-4 0 3 15,0 1-2-15,4-1-4 0,-1 1-6 0,-1 0-7 16,2 0-4-16,1-1-6 0,-3 2-3 16,1-1-1-16,-1 0 0 0,1 0-2 0,0 1 1 15,-1-1-2-15,-2-1 1 0,1 2-1 16,-2-2-2-16,2 1 1 0,-2 0-2 0,-1 0 3 16,2-1-2-16,-1 2 1 0,-2-1 0 15,2 0-2-15,-2 1 2 0,1-1-4 0,-3 2 2 16,2-2-1-16,-3 1 2 0,2 2 0 15,-2-1 2-15,0 1 0 0,0 0 4 16,0 0 1-16,0 0-3 0,0 3 4 0,0-2-4 16,-2 1 6-16,2 1 5 0,-3 0 4 15,2 1 2-15,-3 1 0 0,1-2 9 0,0 1 2 16,-2 1-3-16,0-1 2 0,-1 1 4 16,2-1 4-16,-1 1 1 0,0 1 0 15,0 0 1-15,0 0-1 0,-1 0 0 0,0 1-6 16,1-1-6-16,-1 0-5 0,-1 0-3 15,1 0-6-15,2 0-1 0,0 0 0 16,1 0-2-16,-2 0 1 0,2-1 1 0,-2 1 1 16,1-2 1-16,1 1 18 0,0 0 19 15,-1 2 7-15,1-3 5 0,1 2 2 0,-1-1-2 16,2-1-18-16,-3 1-18 0,3-1-10 16,-1 1-6-16,1-2-3 0,-1 0-4 0,-1 1 2 15,3-1-4-15,-1 2 2 0,1-1 0 16,-2-1-2-16,2 2 2 0,0-2-1 0,-1 1 1 15,1 1 1-15,0-1-1 0,-2 1 1 16,2-3-1-16,0 2 0 0,-2 0-1 16,2-2-1-16,0 0-1 0,0 0 0 0,0 1 0 15,0-1 0-15,0-1 0 0,0 0 0 16,0 0 0-16,0 0 0 0,0 1 0 16,0-2-2-16,0 1 1 0,0 1-1 0,0 1 2 15,0-2 0-15,0 1 0 0,0 0 0 16,0 2-1-16,0-3 0 0,0 1 0 0,0 2-2 15,0-2 3-15,0 1 1 0,0 0-2 16,2-2-1-16,-2 2 1 0,2 0 3 0,-2 0-1 16,0 0 0-16,1 2 1 0,-1-2 1 15,0 3 0-15,2-2-1 0,-1 1 2 0,-1-1-1 16,0 2 4-16,3-1 7 0,-1 2 17 16,-2-2 10-16,0 2 7 0,1-1 5 0,-1 2-1 15,0-2-6-15,0 0-17 0,0 0-11 16,0-1-7-16,0 3-2 0,0-2-2 15,0 2-1-15,0-1 0 0,0 1 3 0,0-1 12 16,0 2 12-16,0 0 4 0,0 0 3 16,0 2 1-16,0-2-1 0,0 1-13 0,0 1-10 15,0-1-10-15,0 1-1 0,0-1-1 16,0 2-1-16,0-3-2 0,0 2 1 16,0-1 3-16,0 1-4 0,0-1-1 0,0-1 0 15,0-1 2-15,0 1-2 0,0 0-1 16,0-1 2-16,0 3-2 0,0-2 2 0,0 2 1 15,0-1-1-15,0 2 4 0,0 0-1 16,2 0-1-16,-2 0 2 0,1 2 0 16,1-2 2-16,0 0 8 0,-2 1 12 0,1-1 8 15,1 2 3-15,-1-1 2 0,-1-1-2 16,2 2-8-16,1-2-12 0,-1 0-6 0,0 1-5 16,-1-1-5-16,2 2-1 0,2-2 1 15,-4 0-1-15,2 1-1 0,-1-2-2 0,0 1 0 16,-1-2 1-16,1 1-1 0,0-2 0 15,-1 0 1-15,-1-2 4 0,0-1 0 0,0 0-2 16,2 0 1-16,-2-2-1 0,0 0-2 16,0-1 1-16,0 1 0 0,0-2 1 0,-2 0-1 15,2 2 2-15,0 0-2 0,0 1 0 16,-1-1 1-16,1 2 0 0,-2-1 0 16,0-1 2-16,1 1 4 0,-1 1 4 0,0 0 1 15,-1-2 2-15,2 2 3 0,-2-1-1 16,1-1 1-16,-1 1-1 0,2-1 2 0,-1 2 3 15,0-1-1-15,-1-1 0 0,1 1 0 16,2-1-2-16,-3 1-2 0,2-1-2 16,-1-1-2-16,0 0-2 0,1-3-4 0,-1 1 0 15,2 0-2-15,-1-1-3 0,1-2 0 16,0 0 0-16,-2 0 0 0,-1-1-1 0,3 0-1 16,0-2-1-16,-1 1 0 0,1-1 1 15,0-1 1-15,-2 0 0 0,2 0 1 16,0 0 0-16,-1 0 0 0,1 2 1 0,-2-2-1 15,0 0 1-15,2 0-2 0,-3 0 2 16,1 0 0-16,-1 1-3 0,0-1 5 0,-2 0 4 16,-1 0 5-16,0 0 1 0,-1 0 3 15,1 0 0-15,-2 0-3 0,-3 0-4 16,2 0-4-16,-3 0-2 0,2 0-3 0,-3 1 0 16,0 1-4-16,-1 0-13 0,-2-1-36 15,2 1-48-15,3-1-68 0,-2 1-125 0,5-2-163 16,2 0-199-16,4 0-238 0,1-2-95 15,2-4-9-15,2 0 83 0,5-3 146 16,2-1 199-16</inkml:trace>
  <inkml:trace contextRef="#ctx0" brushRef="#br2" timeOffset="-16749.29">19994 15262 251 0,'0'-4'288'0,"0"1"22"0,0 0-25 15,0 0-48-15,0 1-22 0,0-1 2 16,0 2 10-16,0-1 7 0,0 2-6 16,0-3-11-16,0 2-25 0,0 1-24 0,0 0-16 15,0-2-12-15,0 2-13 0,0-1-24 16,0 1-15-16,0 0-15 0,0 0-17 16,0 0-13-16,0 0-12 0,0 0-13 0,0 0-12 15,0 0-10-15,0 0-6 0,0 1-4 16,0 2-2-16,0 0 4 0,0 3 4 0,0 2 2 15,2 4 6-15,-1 1 13 0,-1 2 17 16,2 2 17-16,0 1 17 0,-1 1 13 0,2 2 1 16,-1 0-3-16,-1 0-12 0,1 0-14 15,-1-2-17-15,-1 1-8 0,2 0-4 0,0-4-4 16,-1-1-5-16,-1 0-2 0,2-3-2 16,-1 0-4-16,-1-3-3 0,0-1 0 0,0-2-1 15,0 0 3-15,0-2 3 0,0-1 3 16,0 0 2-16,0-2 2 0,0 1 5 0,0 0-3 15,0-2 2-15,0 0 1 0,0-2-1 16,0 2-5-16,-3-3-2 0,2-1-1 16,-3-2-4-16,1 0-3 0,-3-3-1 0,1 0 1 15,-1-2-1-15,0-1 0 0,-1-1-2 16,-2 1-1-16,1-2-3 0,-2-1 3 0,1 2-2 16,0-1-2-16,-3 3 0 0,3 0 0 15,-4 0 3-15,4 2-3 0,-4 1 0 16,2 3-1-16,0-1-3 0,-1 1-1 0,0 3-1 15,-2 1 2-15,3 1 1 0,0 3 1 16,-2-1 5-16,2 4 0 0,3 1-2 0,-3 1 1 16,5 2 1-16,0 1 4 0,1-1-4 15,1 4 4-15,4-2 0 0,0 1 1 16,4-1 3-16,2-1-2 0,2 1 2 0,3-3 6 16,0 0 3-16,4-3-4 0,2 0-1 15,2-2 0-15,-2-2-1 0,5-1-7 16,0-4-1-16,1 0 5 0,0-1 1 0,3-1-1 15,0-2 0-15,0 1-1 0,-1-2 0 16,1-1-4-16,-3 0 1 0,2-1 0 0,-3 0-3 16,-2 2 1-16,-2 0 0 0,-2 2-3 15,-2 0 0-15,-2 2-2 0,0-1-1 0,-4 2-5 16,-2 3 1-16,1-1 3 0,-4 1-4 16,3 1 3-16,-3 1 3 0,0 0 1 0,-3 2 0 15,4-1 3-15,-4 1 2 0,0-1 2 16,1 1 1-16,-1 0 1 0,0 0-8 0,2 1-53 15,-2-2-74-15,1-1-77 0,-1 0-145 16,0-2-176-16,0 0-124 0,0 0-19 16,0-3 37-16,0 0 56 0,-3-1 134 0</inkml:trace>
  <inkml:trace contextRef="#ctx0" brushRef="#br2" timeOffset="-15831.91">20325 15286 124 0,'-2'-1'292'0,"0"1"20"16,-1-2 24-16,3 1-61 0,-2-1-45 15,-1 1-18-15,3 1 2 0,-1-2 3 0,1 2-11 16,0-1-33-16,0 1-47 0,0 0-40 16,0 0-33-16,0 0-24 0,1 0-10 0,1 0-6 15,1 1-3-15,2-1 3 0,0 2-5 16,1 1-1-16,-1 0-1 0,3 0-5 16,-4 3 0-16,3-2-3 0,-1 4 1 0,-1 1 1 15,3 1 0-15,-5 1 0 0,2 1 0 16,-4 0 0-16,2-2 1 0,-3 4-1 0,0-3 0 15,0 0 1-15,-3 0 0 0,2 1 3 16,-6-3-1-16,2 0 4 0,-2-2 6 0,-1 1 15 16,-2-2 16-16,1-2 15 0,-1 1 11 15,1 1 8-15,-2-3-1 0,1-2-12 16,2 2-11-16,2-1-12 0,-2-2-10 0,4 1-8 16,0-1-5-16,1 2-5 0,1-2-3 15,1 0-5-15,1 0-4 0,-2 0-4 16,2 0 0-16,0 0 1 0,2 0-1 0,-1 1 5 15,4 1-1-15,0-1 6 0,3 1 0 16,1 1-1-16,1-2 0 0,2 1-1 0,1-1 3 16,3 1 0-16,-2-2 1 0,5 1 1 15,-1 1-3-15,4-2-1 0,0 0-2 0,0 0-3 16,0 0-1-16,2 0-2 0,-1 0 1 16,-3-2 1-16,-2 1-1 0,0-1 0 15,-2-2-1-15,-3-1-1 0,0-1-1 0,-3-1 1 16,-2-2-2-16,1-2 1 0,-2 1 1 15,-3-2 2-15,0 1 2 0,-3-2-1 0,1 1 2 16,-2 1 2-16,0 1 2 0,-2 0-2 16,2 2-2-16,-3 0 1 0,1 4-4 15,1-1-6-15,-2 1-3 0,-1 2-4 0,3 1 0 16,-2 1 1-16,1 3 0 0,-2 3 1 16,1 0 4-16,-2 3 4 0,1 1 2 0,1 2 3 15,2 3 12-15,-1 2 20 0,0-1 15 16,-1 1 9-16,3 1 8 0,-1-2 0 15,1-1-8-15,0 2-17 0,0-2-15 0,0 0-10 16,0-2-7-16,1 1-1 0,-1-4-3 16,3 2-1-16,-3-1-5 0,4-3-57 0,-3 0-62 15,1 0-84-15,-1-2-126 0,1-2-128 16,-2-1-117-16,2-1-27 0,-1-2 18 0,4 0 59 16,3-3 114-16</inkml:trace>
  <inkml:trace contextRef="#ctx0" brushRef="#br2" timeOffset="-15587.43">20789 15424 357 0,'4'-6'449'0,"1"0"41"15,-4 0 27-15,2 3-118 0,-3 0-133 16,3 0-98-16,-1 1-66 0,-2 2-30 16,1 2-2-16,1 1 15 0,-1 3 22 0,1 1 17 15,1 4 14-15,0 0 26 0,-1 2 0 16,-2 2-16-16,3 0-19 0,-1 2-14 15,1-1-11-15,0 2-35 0,2 0-19 0,-2 0-18 16,0-1-12-16,0-1-7 0,2-1-4 16,-2 0-11-16,1-1-65 0,-3-2-70 0,1-3-76 15,-1 0-121-15,-1-4-132 0,0 0-121 16,0 0-36-16,0-1 19 0,0-2 49 0,-3-2 105 16</inkml:trace>
  <inkml:trace contextRef="#ctx0" brushRef="#br2" timeOffset="-15309.26">20313 15234 397 0,'-22'-11'536'0,"4"1"88"15,1-1 80-15,4 2-39 0,3 3-131 16,2-1-90-16,3 1-80 0,-1 1-69 15,6 1-69-15,0 1-63 0,3 0-55 0,3 0-42 16,5 1-26-16,5 0-13 0,2 2-14 16,5-1-9-16,2 1-3 0,6 0-4 0,-1 1-25 15,0-1-67-15,1 2-85 0,-1 0-87 16,-1 1-94-16,-4-2-145 0,2 1-127 0,-2-1-68 16,1 1 18-16,-4-1 51 0,-1 2 77 15,-3-3 135-15</inkml:trace>
  <inkml:trace contextRef="#ctx0" brushRef="#br2" timeOffset="-14641.29">21953 15394 125 0,'10'-3'395'0,"-4"0"47"15,2-1 36-15,-4 1-24 0,-2-2-113 16,-2 2-100-16,0-1-62 0,-2-1-31 0,1 2-24 16,-7 0-20-16,4 0-17 0,-5-1-12 15,0 1-6-15,-4 0-4 0,1 1-1 16,-4 1 3-16,2-1-1 0,-5 2 5 0,3 0-4 15,-5 2-5-15,4-1-9 0,-2 2-13 16,0 2-11-16,5-1-14 0,-4 2-8 0,6 2-4 16,0-1-1-16,2 2 3 0,2 0 0 15,1 0 2-15,4 1 0 0,1 0-2 16,2 0-2-16,2-1 2 0,1 0 2 0,4 0 0 16,1 0 0-16,2-1 1 0,3-1 1 15,2-1 0-15,2 0-3 0,2 0-1 0,-2 0-3 16,2-3 3-16,-1 0-3 0,1 0-2 15,-1-1 2-15,-2-2 0 0,-2 1 0 16,-2-1 1-16,-1 0 1 0,-5-1 4 0,2 1 1 16,-3-2 2-16,-2 2 3 0,-2 0-1 15,-1-1-3-15,0 1-3 0,-1 0-4 0,-4 0-5 16,0 0-3-16,-6 1-6 0,0 1-1 16,-2-1-1-16,-2 5 4 0,-1 0 0 0,-1 0 2 15,-1 3 5-15,2 2 6 0,-1-1 1 16,3 2-2-16,-2-1 2 0,5 0 0 0,1 0-3 15,3 0-3-15,2 1 4 0,2-2 1 16,3 0 3-16,0 0 7 0,4-1 4 16,4 0 7-16,2-2 6 0,3 1 2 0,4-1-2 15,0-1-7-15,2 0-2 0,1-1-6 16,1 1-7-16,0-2-7 0,-1 1-4 0,-4-2-20 16,1 0-31-16,-2 0-29 0,-3-2-36 15,-1 1-37-15,-2-2-30 0,0-2-27 16,-5 2-73-16,1-3-88 0,-1 2-59 0,-3-2-73 15,-2-2-23-15,-3 2 17 0,-1-3 84 16,1 0 109-16</inkml:trace>
  <inkml:trace contextRef="#ctx0" brushRef="#br2" timeOffset="-13358.17">21319 15348 289 0,'-1'0'362'0,"-1"-2"41"0,0 2-2 0,1-1-60 16,1 1-63-16,-2 0-49 0,2 0-32 16,0 0-25-16,0 0-24 0,0 0-26 0,0 0-15 15,0 0-6-15,0-2-2 0,0 2 1 16,2-1-5-16,-1 1-8 0,3 0-14 15,0 0-20-15,2 0-17 0,-1 0-17 0,2 0-11 16,-1 1-6-16,0 1-3 0,2-2-2 16,-2 3-2-16,2-2-1 0,1 2-1 0,-5 3 0 15,5-1-3-15,-4-1-2 0,0 2 2 16,0 0 1-16,-2 3 3 0,-1 0 3 16,-2 0 3-16,-2 3 3 0,1 0 0 0,-4-1 3 15,0 0 0-15,-5 2 0 0,1-1-1 16,-4-1 2-16,2 0 1 0,-5 0-2 0,2-2-2 15,-2-1 0-15,2-1-2 0,-2 0-2 16,3-1 0-16,1 0 1 0,-1 0 1 16,5 0-2-16,-1-3-1 0,1 2 2 0,3-2-1 15,0 1-3-15,2-1 2 0,2-1 1 16,1 1-2-16,0-2 2 0,1 2 0 0,2-1 5 16,2 1 0-16,3 0 2 0,0-1 3 15,5 0-3-15,0 0 0 0,2 1-5 0,0-2-1 16,0-1-2-16,1 0-5 0,1 0-7 15,-1 0-4-15,-2-1-3 0,3-2 0 16,-4-1-3-16,-1 0 4 0,2-2 8 0,-3-1 9 16,0 1 3-16,-2-3 4 0,-1-2-1 15,-1 1 0-15,-1-1 2 0,-1 0 2 0,-1 1 10 16,-1 0 7-16,-3-2 10 0,0 3 9 16,0 0 3-16,0 1-1 0,0 1-8 15,-3 1-9-15,3 1-9 0,-1 1-10 0,-2 1-7 16,1 0-10-16,2 0-5 0,0 3-4 15,-1-2-1-15,1 2-3 0,-2 2 1 0,2-1 3 16,0 4 2-16,0-1 4 0,0 4 6 16,0 1 4-16,0 1 0 0,0 2 1 15,0 0 4-15,0 2-2 0,0 0 0 0,0 2 0 16,2 0 3-16,-2-1 1 0,1 2-3 16,-1-2 1-16,2 1-5 0,1-1 2 0,-2 0 1 15,-1-1-1-15,0-3 2 0,0 0-1 16,0 0 4-16,0-2 1 0,0-2-2 15,0-1-1-15,0-1-4 0,0 0-20 0,-1 0-32 16,1 0-46-16,0-4-40 0,0 1-62 16,0-1-116-16,0-1-98 0,0-1-70 0,0-1-46 15,0-1-6-15,0-1 39 0,3-2 104 16</inkml:trace>
  <inkml:trace contextRef="#ctx0" brushRef="#br2" timeOffset="-12596.48">22462 15523 298 0,'8'-1'429'16,"-3"-1"39"-16,0-1 29 0,-2 2-96 0,-2-1-119 15,-1 1-88-15,0-1-48 0,0 1-27 16,-1-1-22-16,-2 1-18 0,-4-2-18 0,2 1-18 16,-1 1-15-16,-2-1-12 0,0 1-6 15,0-1-3-15,-2 1 2 0,-2-1-2 16,0 1-2-16,1 1 2 0,-5 0 2 0,0 0-1 15,-3 0-2-15,3 0-2 0,1 0-2 16,0 0-1-16,0 0-5 0,2 0 2 0,1 1 0 16,0-1 1-16,3 2 2 0,0-2-1 15,0 0 2-15,5 0-2 0,-3 1 1 16,4-1-2-16,0 0 1 0,1 2 4 0,0-2-1 16,2 0 1-16,-1 0 2 0,-1 0 2 15,2 0 3-15,0 0 11 0,0 0 14 0,0 0 10 16,0 0 7-16,0 0 6 0,0 0-1 15,0 0-6-15,0 0-9 0,0 0-5 0,0 0-4 16,0 0 0-16,0 0 3 0,0 0 2 16,0 0 4-16,0 0 1 0,0 0 1 15,0 0-2-15,0 0-4 0,0 0-1 0,0-2-9 16,0 2-2-16,0 0-1 0,0 0 5 16,0 0-1-16,0 0-1 0,0 0 3 0,0 0-4 15,0 0-5-15,0 0-8 0,0 0-5 16,0 0-3-16,0 0 1 0,0 0 6 0,0 0 10 15,0 0 22-15,0 0 24 0,0 0 18 16,0 0 11-16,0 0 5 0,0 0 4 0,0 0-10 16,0 0-7-16,0 0-7 0,0 0-7 15,0 0-4-15,2-1-8 0,-2 1-10 16,0 0-12-16,-2 0-10 0,2-2-8 0,0 2-8 16,-1 0-5-16,1 0-5 0,0 0-1 15,1 0-6-15,-1 0-2 0,0 0-2 16,0 0-2-16,0 0-2 0,0 0-5 0,0 0-24 15,0 0-40-15,0 0-60 0,0 0-72 0,0 0-71 16,0 0-58-16,0 0-28 0,2 0-17 16,-1 0-23-16,1-1-17 0,0 1-13 15,-1 0-14-15,-1-2-26 0,2 2-1 16,-1 0 53-16,1-3 75 0,-2 2 75 0</inkml:trace>
  <inkml:trace contextRef="#ctx0" brushRef="#br2" timeOffset="-12171.65">22204 15470 76 0,'0'-1'286'16,"0"1"37"-16,2 0 14 0,0-1-43 0,-2-1-39 16,1 1-24-16,-1-1-11 0,0 2-9 15,0 0-3-15,0 0-2 0,0 0-1 16,0 0-6-16,0 0-5 0,0 0 2 0,0 0-4 15,0 0-9-15,0 0-23 0,-1 0-27 16,1 0-25-16,0 0-29 0,0 0-23 0,0 0-25 16,0 2-13-16,0-1-10 0,0 1-9 15,0 0-1-15,0 3-1 0,0 0 3 0,0 1-3 16,0 1 4-16,1 2 2 0,-1 2 4 16,0-1 6-16,2 1 8 0,0 2 20 15,-1-1 10-15,-1 2 11 0,2-1 2 0,-1 2-1 16,1-3-9-16,1 2-17 0,-3-3-14 15,1 0-9-15,1 0-5 0,-1-1-1 16,1 1-1-16,-2-4 0 0,2 0 1 0,-2 0 0 16,0-1-1-16,0-1 0 0,0-1 0 0,0 0-3 15,0-1-4-15,0-1-23 0,0-1-47 16,-2 1-56-16,0-1-65 0,1-1-65 16,-1-1-81-16,2-1-108 0,-1-2-88 0,-5-1-82 15,-1-1-8-15,1-4 30 0,-2-1 60 16,-1-3 121-16</inkml:trace>
  <inkml:trace contextRef="#ctx0" brushRef="#br2" timeOffset="-11732.38">21937 15150 325 0,'-6'-6'476'0,"0"0"46"16,1 0 34-16,-2-2-58 0,1 1-117 16,0-1-88-16,0 1-46 0,-3-2-12 0,0-2-9 15,1 1-9-15,0-1-24 0,-1-1-27 16,-2 0-13-16,1-3-17 0,1 2 5 16,-2-4-13-16,1 1-15 0,2-1-13 0,-1 1-16 15,1-2-14-15,2 1-24 0,-1-1-19 16,4 2-9-16,0 1-6 0,3-3-3 15,3 3-2-15,0-2-8 0,4 1-1 0,-1-1 0 16,2 2-1-16,4 2-3 0,0 2-1 16,2-1 0-16,-1 5-3 0,1 1-2 0,2 1-2 15,-4 2-2-15,4 3 1 0,-2 2 2 16,2 2 0-16,-2 4 2 0,0-1 2 16,-1 5 3-16,0 2 2 0,-1 1-2 0,-2 4 1 15,1 1 3-15,-5 2 0 0,1 1-2 16,-2 1 0-16,-2 1 1 0,-2 2 2 0,-1-3-24 15,-3 2-69-15,2-1-102 0,-1-2-100 16,-3-2-150-16,-1 0-149 0,-2-2-129 0,-5-2-21 16,0 1 55-16,0-5 77 0,0-1 133 15</inkml:trace>
  <inkml:trace contextRef="#ctx0" brushRef="#br2" timeOffset="-11530.94">21718 15234 280 0,'-4'4'452'16,"1"2"41"-16,3-1 30 0,0-2-44 16,2-2-78-16,3 1-29 0,3-1 9 0,2 1 12 15,3-1 3-15,3 2-24 0,2-2-74 16,3 1-94-16,6 0-76 0,3 1-54 0,4 0-33 16,2 1-22-16,2-1-33 0,1 2-85 15,-1-1-117-15,-1-1-118 0,-2 0-188 16,-4 0-203-16,-1-3-87 0,-3 0 21 0,-3 0 83 15,-5-3 99-15,-2 0 181 0</inkml:trace>
  <inkml:trace contextRef="#ctx0" brushRef="#br2" timeOffset="-10566.51">23234 15495 184 0,'6'-2'378'0,"-1"1"36"0,0-1 24 0,-1-1-68 16,0 2-95-16,-4-4-74 0,1 2-39 0,-1 0-18 16,-1 0-15-16,-1 0-19 0,-1 0-27 15,-4-1-24-15,-1 1-22 0,-4 0-14 16,1 1-9-16,-8 0-3 0,1 1-3 0,-1 1-1 16,-1 3-3-16,1-1-3 0,-2 2 0 15,3 1 0-15,-2 0 0 0,3 2-2 16,3-1 2-16,0 3-1 0,3-3-1 0,4 3 0 15,1-2 1-15,1 2 3 0,4-3-2 16,2 2 1-16,5-1 0 0,1 1-1 0,2-2-2 16,4-1-5-16,0 2-4 0,5-1-5 15,2 0-4-15,-2-2-1 0,0 1-1 0,1-1 3 16,0 1 4-16,-3-3 2 0,-1 2 5 16,-2-1 6-16,-2 0 0 0,-2-2 0 0,0 2 2 15,-3-1 0-15,-1-1-3 0,1 0 0 16,-5 1 0-16,-1-2 2 0,2 0-2 15,-2 0 1-15,-2 0 1 0,2 0 0 0,-1 0 0 16,-4 0 6-16,1 0 5 0,-1 0 5 16,-2 0 10-16,1 0 7 0,-3 0 9 0,-2 0 6 15,-1-2 11-15,-2 2 7 0,1 0 13 16,0 0 8-16,-4 2 2 0,2-2-6 16,0 2-11-16,0 1-14 0,0 2-18 0,0 0-15 15,2 4-9-15,2 0-5 0,-2 2-1 16,5 2 0-16,3 1 4 0,2 1 5 15,3 0 2-15,5 0 13 0,2 1 10 0,4 0 8 16,4 1 0-16,0-2-1 0,4-1 0 16,-1-1-12-16,2-1-8 0,2 0-11 0,0-2-7 15,-1 0-8-15,1-2-42 0,-2 0-59 16,-2-2-55-16,-1-1-52 0,-3-4-98 0,-1-1-132 16,-2 0-98-16,-3-3-43 0,-2-1 2 15,0-1 24-15,-3-3 84 0</inkml:trace>
  <inkml:trace contextRef="#ctx0" brushRef="#br2" timeOffset="-9897.38">23646 15469 84 0,'0'0'444'15,"0"-3"51"-15,0 0 29 0,0 3 15 0,0-1-167 16,0-1-154-16,0 2-93 0,0-1-48 16,0 1-28-16,0 1-14 0,0 1-12 0,0 4-12 15,0 0-7-15,0 3 1 0,0 1 7 16,0 2 6-16,0 3 6 0,0 2 2 15,0-2 5-15,0 3 3 0,2 0-3 0,-2 1-3 16,2-1-2-16,-2 0-2 0,0 0-4 16,0-2-6-16,0 1-7 0,-2-3-2 0,0-1-2 15,1-1 0-15,-2-1-2 0,-1-3-1 16,-2 0-5-16,2-2-13 0,-3-2-17 0,1-2-16 16,-2-2-10-16,-3 0-7 0,3-3 3 15,0 0 12-15,-1-3 15 0,1 0 12 16,1 0 13-16,1-3 7 0,1 0 3 0,-1 0 3 15,3 0 0-15,1 0 7 0,1 0 0 16,1 2 5-16,0-1 1 0,1 1 0 0,3 1-2 16,0 0-2-16,5 1-5 0,3-1-4 15,-1 3-1-15,5 0 0 0,-2 0 1 0,3 0 0 16,4-1 2-16,-1 1-1 0,4 0 0 16,0-2-1-16,-2-1 0 0,0 0 1 15,0 0 4-15,-2 0 6 0,-2-1 20 0,-1-1 20 16,-2 1 13-16,-3-1 12 0,1 1 16 15,-3 1 11-15,-3 0-4 0,-2 1-11 16,0 2-11-16,0 0-13 0,-4 2-22 0,-1-1-20 16,2 4-15-16,-2-1-7 0,0 5-1 15,-2 2 7-15,2 2 44 0,-1 1 27 0,-3 4 14 16,3-1 8-16,-1 3 0 0,1 0-3 16,-3-1-43-16,4 1-22 0,-1 1-10 0,-1-2-8 15,2 1 0-15,0-1-40 0,0-1-79 16,0-1-88-16,0-2-150 0,0-2-163 15,0-2-145-15,0-2-42 0,0-2 38 0,3-3 65 16,1-1 135-16</inkml:trace>
  <inkml:trace contextRef="#ctx0" brushRef="#br2" timeOffset="-9638.43">23996 15550 266 0,'0'5'394'0,"2"-1"53"0,-2 2 60 16,1 3-51-16,4 2-76 0,1 1-44 15,-1 1-5-15,0 2-7 0,-2 0-23 0,2 1-19 16,-1 1-27-16,2 1-27 0,-1-1-41 16,2 2-38-16,-3-1-34 0,0 0-41 0,0-1-31 15,1 1-19-15,0-2-12 0,-1-1-55 16,-4-1-84-16,4-2-103 0,-4-2-111 15,1-2-159-15,-1-1-164 0,0-2-72 0,0-1 14 16,0-2 66-16,0-2 90 0,0-3 151 16</inkml:trace>
  <inkml:trace contextRef="#ctx0" brushRef="#br2" timeOffset="-9219.4">24251 15558 93 0,'6'0'462'0,"-2"0"68"0,4 1 37 0,-3-1 23 15,3 2-145-15,0-1-140 0,0 2-83 16,-2-1-49-16,2 1-27 0,0 1-16 16,-2 1-29-16,1-1-33 0,-2 2-27 0,-1-1-17 15,2 1-9-15,-3 0-7 0,-1 0-2 16,0 1-2-16,-2-2 0 0,-4 3-2 15,3-2-3-15,-5 1 6 0,0 0-2 16,-3 1-2-16,-2-1 0 0,-1 1 2 0,-1 1 4 16,-2 1-9-16,0 1 0 0,-1-1 1 0,4 2 0 15,0 2 1-15,0-1 4 0,2 2 16 16,4 0 45-16,0 0 28 0,4 2 20 16,2-2 18-16,2 1 13 0,4-1 17 0,2-1-18 15,3 1-10-15,2-2-8 0,3-1-15 16,1 0-17-16,1 0-29 0,2-3-24 0,0 0-20 15,0-1-13-15,-2 1-18 0,0-3-45 16,-1-2-70-16,-2 1-86 0,-3-2-86 16,-1-3-87-16,2 0-136 0,-5-3-109 0,-4-2-68 15,0-1 15-15,-4-1 47 0,0-4 69 16,-4-2 139-16</inkml:trace>
  <inkml:trace contextRef="#ctx0" brushRef="#br2" timeOffset="-8857.76">24597 15613 5 0,'3'-1'439'0,"0"1"84"16,-1-3 54-16,2 3 30 0,-2-2-112 0,0 1-169 16,-1 1-120-16,-1 0-80 0,2 1-24 15,-1 4 2-15,3 1 20 0,2 3 28 16,-3 2 27-16,2 3 27 0,-2 3-9 0,2-1-15 16,-2 4-22-16,2-1-26 0,-4 2-24 15,5 0-25-15,-3 1-18 0,1 0-16 0,0-1-12 16,0-2-13-16,-3 1-11 0,3-2-7 15,-4-2-32-15,1-1-74 0,-1-3-90 16,0 0-91-16,0-3-96 0,0-1-144 0,-1-2-116 16,-1-2-61-16,-1-1 16 0,-4-3 53 15,2-1 75-15,1-4 134 0</inkml:trace>
  <inkml:trace contextRef="#ctx0" brushRef="#br2" timeOffset="-8595.15">23766 15253 20 0,'-23'-12'559'0,"4"0"109"16,8-1 61-16,4 2 32 0,7 1-69 0,5 2-264 15,8 2-152-15,6 2-65 0,4 1-28 16,7 3-8-16,4 1-5 0,1 1-5 15,3 2-31-15,1 2-43 0,4-1-32 0,-7 1-24 16,1 1-16-16,-2-1-35 0,-4 2-83 16,-1-1-113-16,-5-2-113 0,1 1-184 0,-4 0-206 15,-5-2-96-15,0-1 13 0,-4 0 77 16,0-3 95-16,-4 0 174 0</inkml:trace>
  <inkml:trace contextRef="#ctx0" brushRef="#br2" timeOffset="-7980.44">25683 15579 447 0,'1'-2'564'0,"-1"1"49"16,0 1 26-16,4-2-94 0,-4 2-196 15,1 0-151-15,1 0-99 0,0 2-48 0,-1-1-28 16,-1 4-12-16,2-1-7 0,-2 4 2 16,-2 2 10-16,1 2 12 0,-3 0 11 15,-2 2 2-15,-1 2 2 0,-3-1-2 0,-2 0-8 16,1 2-9-16,-3-2-9 0,0 0-1 16,-3-2-4-16,1-1-3 0,-2 0-1 0,1-1-1 15,-2-2 1-15,0-2-3 0,0-1 2 16,-2-1-1-16,3-1 1 0,-3-1-1 15,2-1 0-15,-1-2 0 0,4 0-1 0,3 0-1 16,-1 0 0-16,2 0-2 0,2 0-2 16,2 0-2-16,1 0-3 0,4 0 1 0,0 1 1 15,1 2 0-15,2 0 5 0,3 0 4 16,2 3 21-16,3 0 23 0,5 3 16 16,0 2 15-16,4-1 20 0,0 2 21 0,2-1 5 15,-1 1-4-15,1 0 0 0,3 0-3 16,-3 0-18-16,1 1-20 0,1-2-18 0,-2-1-20 15,0 1-18-15,-2-1-13 0,1-2-20 16,-4-1-66-16,-2-1-90 0,0 0-89 16,-3-1-97-16,-1-4-170 0,-3 0-159 0,-2-1-47 15,-2-1 29-15,-1-3 58 0,-1-2 81 16,-2-1 162-16</inkml:trace>
  <inkml:trace contextRef="#ctx0" brushRef="#br2" timeOffset="-7153.22">25803 15679 72 0,'2'0'465'0,"-1"0"84"0,2 0 49 0,-3-2 29 16,2 2-134-16,-2 0-147 0,2 0-84 16,-2 0-55-16,0 0-29 0,0 0-20 0,0 0-27 15,0 0-31-15,0 0-32 0,0 0-32 16,0 0-20-16,0 0-10 0,0 0 1 16,0 0-6-16,0 0 1 0,0 0 0 0,0 0 0 15,0 2 0-15,0-2-2 0,0 0 3 16,0 0-1-16,0 0-1 0,0 0-1 0,0 0 0 15,0 0 0-15,0 0 2 0,0 0 0 16,0 0 1-16,0 0 4 0,0 0 1 16,0 0-2-16,0 0 0 0,0 0 0 0,0 0-3 15,0 0-4-15,0 0 0 0,0 0-1 16,0 0-3-16,0 0 1 0,0 0-1 0,0 0 0 16,0 0 2-16,0 0 5 0,0 0 0 15,0 0 2-15,0 0 0 0,0 0 1 16,0 0-1-16,0 0-1 0,0 0-3 0,0 0 0 15,0 0 0-15,0 0 0 0,0 0 2 16,0 0-3-16,0 0 2 0,0 0-2 16,-2 0 0-16,2 0 1 0,0 0 0 0,0 0 0 15,0 0 0-15,0 0 2 0,0 0 1 16,0 0-2-16,0 0-1 0,0 0 1 0,0 0 0 16,0 0 0-16,0 0 0 0,0 0 2 15,0 0 0-15,0 0 2 0,0 0-2 0,0 0 1 16,0 0 3-16,0 0-3 0,0 0-1 15,0 0 0-15,0 0 1 0,0 0 1 16,0 0-7-16,0 0 6 0,0 0 1 0,0 0 1 16,0-2 2-16,0 2 2 0,0 0 7 15,0 0-2-15,0 0 4 0,0 0-1 0,0 0 2 16,0 0 0-16,0 0 0 0,0 0 3 16,0 0 6-16,0 0 10 0,0 0 10 15,0 0 9-15,0 0 9 0,0 0 8 0,0 0 0 16,0 0-2-16,0 0-2 0,0 0 0 15,0 0-2-15,0 0-2 0,0 0 2 0,0 0 0 16,0 0-3-16,0 0-4 0,0 0-6 16,0 0-5-16,0 0-5 0,0 0-10 15,0 0-10-15,0 0-6 0,0 0-7 0,-2 0-6 16,2 0-7-16,0 0-2 0,0 0-3 16,0 0-11-16,0 0-37 0,-1 0-66 0,-1 0-97 15,2 0-98-15,0 2-83 0,-1-2-94 16,-1 0-104-16,-1 0-70 0,0 2-28 15,-3-2 31-15,-1 1 51 0,1-1 86 0,-1 0 132 16</inkml:trace>
  <inkml:trace contextRef="#ctx0" brushRef="#br2" timeOffset="-6486.76">25646 15697 158 0,'0'0'281'0,"-1"0"41"16,-1 0 0-16,2 0-14 0,0 0-12 16,0 0-11-16,0 0-9 0,0 0-6 0,2 0-16 15,-1 0-31-15,-1 0-32 0,2 0-26 16,1 2-25-16,0-2-28 0,2 0-29 15,3 1-21-15,0 2-14 0,0-1-11 0,0-1-3 16,3 2-2-16,0 0-1 0,0 0-1 16,1 0-1-16,1 2 0 0,-1-2-3 0,2 0 3 15,2 1-4-15,-2-1-5 0,0 0-6 16,2-1-1-16,-5 1-1 0,1-3-11 0,-1 1 3 16,2-1 1-16,0 0-2 0,-4-1-1 15,1 1 2-15,1-3-2 0,-3 0-2 16,-2-2 2-16,3 2 2 0,-2-1-2 0,-1-2-2 15,-1 1 2-15,0-1 0 0,0 0-4 16,-1 2 3-16,1-2-1 0,-4 0 0 0,-1 0 2 16,2 1 2-16,0-1-1 0,-2 0-2 15,0 2-1-15,-2-1-1 0,0-1-3 16,2 2-1-16,-1 1-1 0,-2-1 4 0,1 2-3 16,0-1 2-16,0 2-4 0,0-1 0 0,0 2 0 15,1-2-5-15,-1 2 6 0,2-1-2 16,0 1 2-16,0 0-1 0,0 0-2 0,0 1 6 15,0 1-1-15,0 0 20 0,-1 3 38 16,1 0 35-16,0 4 33 0,0 0 26 16,0 4 24-16,0 1 3 0,0 1-21 0,0 0-16 15,0 3-20-15,1-1-21 0,-1 0-20 16,0 2-18-16,0-1-13 0,0 1-14 16,0-3-12-16,0 1-9 0,0-2-4 0,0 0-4 15,0-2 0-15,-1-1 1 0,1 0-4 16,-4-1-22-16,3-2-49 0,-1 0-75 0,1-3-91 15,-3 0-89-15,3 0-81 0,-1-3-107 16,1-1-104-16,-5 0-77 0,2-4 8 16,-2 1 48-16,0-3 58 0,1-2 120 0</inkml:trace>
  <inkml:trace contextRef="#ctx0" brushRef="#br2" timeOffset="-6084.28">25835 15270 263 0,'0'-3'592'0,"1"-1"74"0,1-1 45 16,1 0 40-16,0 1-183 0,1-1-153 15,0-1-73-15,2 2-32 0,-3-1-21 0,2 1-29 16,-2 1-51-16,1 1-65 0,-1 1-61 16,-1-1-44-16,-1 2-47 0,1 2-68 0,-1-2-105 15,-1 4-121-15,2-1-162 0,-2 2-212 16,-2 1-136-16,1 1-28 0,-2-1 54 0,-1-1 97 16,3 1 151-16</inkml:trace>
  <inkml:trace contextRef="#ctx0" brushRef="#br2" timeOffset="-5522.57">26183 15606 291 0,'0'1'465'0,"0"-1"51"0,1 0 34 16,2 0-75-16,2 0-119 0,0-1-96 0,-1 1-63 15,3 0-37-15,-1 0-25 0,2 0-22 16,0 1-24-16,-2 1-31 0,2 1-19 0,0 1-8 16,1-1-6-16,0 2 1 0,-1 1-1 15,1 0 0-15,-1 3-6 0,-2 0-5 16,1 1-2-16,-1 1-3 0,-2 1-6 0,-1 0-2 15,-1 2 4-15,-4 0-5 0,-1 0-1 16,-3 1 0-16,-2-2 3 0,0 1 0 0,-4-2-1 16,-1 1 4-16,-1-2 2 0,-5-1 0 15,0-1-2-15,0 0-2 0,-2-1 2 16,-1-4-3-16,5 2 0 0,-4-4 0 0,4 1 1 16,0-2 0-16,4 1 0 0,0-1 2 15,5 1 2-15,0-2 0 0,1 0 1 0,4 0 0 16,-2 0-1-16,3 1-1 0,0-1-8 15,2 0-1-15,4 0-6 0,-3 0 0 0,6 2-3 16,0 0 3-16,1 3 2 0,4 3 0 16,-2-1 5-16,3 2 2 0,-2 1 5 15,5 1 0-15,-3 1 1 0,2 0 2 0,0 2-2 16,0-2 2-16,-2 1-3 0,1-2 0 16,-3 1 0-16,1-3 0 0,-2 0-21 0,0-2-53 15,-2-1-59-15,0-1-125 0,-2-4-161 16,-3-1-155-16,1-3-59 0,-4 0 6 0,-2-3 38 15,-1-1 111-15</inkml:trace>
  <inkml:trace contextRef="#ctx0" brushRef="#br2" timeOffset="-4617.23">26081 15762 24 0,'13'4'312'0,"3"-1"38"0,0 2 36 16,4-1-1-16,2 2-72 0,1-2-57 0,0 1-34 16,2 0-21-16,-1 1-30 0,0-4-39 15,-2 2-42-15,3-1-36 0,1 0-24 0,-3-2-14 16,0 1-7-16,-1-2-5 0,0 0-2 16,-3-2-3-16,1-1-14 0,-1 0-26 0,0 0-34 15,0-3-31-15,-3 0-25 0,5 2-20 16,-4-4 1-16,-3 2 17 0,2 0 30 15,-2 0 32-15,2 0 37 0,-2 0 33 0,0 2 35 16,-1-1 32-16,-2 1 30 0,2 2 23 16,0 1 13-16,-3 1 6 0,2 0 5 15,-3 0 8-15,4 1 9 0,-5 1 3 0,1-1 1 16,-2 2-5-16,2 0-3 0,-1 1 2 16,-2 3-2-16,2-1-5 0,0 3 0 0,-2 0 12 15,1 1 4-15,-1 2-15 0,-1 0-17 16,-1 2-10-16,1 2-13 0,-2-1-23 0,-1 2-24 15,0-1-16-15,-2 1-14 0,0-2-14 16,0 0-5-16,-2 1-6 0,0-2-5 16,2-1-1-16,-1 1-1 0,-3-4 1 0,3 1-1 15,-1-1-2-15,1-2 2 0,-4-2 0 16,4 0 1-16,-1-2 0 0,1 1-1 0,-1-2 4 16,0-2 0-16,1-1 1 0,-2 0-5 15,-2-3-5-15,1-1-3 0,0-1-14 0,-4-2-22 16,2-1-24-16,-1-2-30 0,-1-3-25 15,-2-1-17-15,0 0 0 0,-1-1 11 0,-3 0 18 16,2 2 28-16,-5-1 27 0,3 2 20 16,-5 2 8-16,1 1 11 0,0 3 2 15,-4 0 5-15,2 2 0 0,-2 4 4 0,2 2 1 16,1 1-1-16,-2 3 3 0,2 3 0 16,2 0 4-16,0 5-3 0,2-2 0 0,3 1 2 15,4 1 0-15,1 0 3 0,2 0 1 16,5-2 0-16,0 0 4 0,4-1 0 15,0-2 3-15,3 1 0 0,4-2-4 0,-2-1 1 16,3-1-2-16,3-2 0 0,0 1-1 16,2-3 3-16,-1 1 8 0,3-3 20 0,-2 0 18 15,2-2 14-15,-2-2 7 0,-1-1 3 16,1-1-7-16,1-1-19 0,1-2-22 16,-1-2-11-16,-1-1-13 0,0-1-4 0,-1-3-4 15,1 2-1-15,-1-1 0 0,1 0-6 16,0 1 1-16,0 2 2 0,-1 3-3 0,1 0 1 15,-1 3-1-15,1 0 2 0,0 3-2 16,-2 2-1-16,-1 1 6 0,3 1 8 0,1 2 17 16,-6 3 15-16,3-1 11 0,-3 2 6 15,3 2 6-15,-5 2 8 0,2 1-5 0,-3-1-5 16,0 3-3-16,-4 1-4 0,2-1-9 16,-2 0-14-16,-4 2-9 0,-1-3-7 0,0-1-6 15,-1 2-1-15,-3-4 0 0,0 0-1 16,-5 0-7-16,0 0-42 0,0-2-75 15,-3-2-102-15,-1-2-104 0,1-1-115 0,-2 0-159 16,0-3-117-16,1-1-45 0,1-1 36 16,-1-1 67-16,4 0 99 0,1-3 152 0</inkml:trace>
  <inkml:trace contextRef="#ctx0" brushRef="#br2" timeOffset="-4341.51">27136 15883 400 0,'6'-4'481'0,"-1"1"45"16,3 0 41-16,-3 0-68 0,-1 3-80 15,1 0-38-15,2 0-23 0,-1 3-10 16,0 0 1-16,0 2-23 0,-1 5-51 0,2 0-52 16,-1 2-31-16,-2 3-25 0,0 0-35 15,-3 2-37-15,1 0-31 0,-2 1-21 16,-2-1-17-16,1 1-12 0,-1 2-6 0,-3-4-2 15,-1-1-3-15,3 0-12 0,-2-1-31 0,0-4-40 16,2 1-69-16,-2-2-81 0,-1-2-84 16,0-1-67-16,1 0-39 0,0-3-69 15,1-2-65-15,0-1-41 0,0 0-24 0,-4-2 18 16,2-3 39-16,1-1 95 0,-3-3 122 16</inkml:trace>
  <inkml:trace contextRef="#ctx0" brushRef="#br2" timeOffset="-4068.32">26543 15556 414 0,'-12'-9'580'0,"2"-1"78"15,5 0 49-15,4 3-54 0,4 0-179 16,3 2-114-16,7 1-67 0,3 1-35 0,4 3-18 15,4 0-12-15,4 3-27 0,1 0-42 16,4 3-47-16,0-2-41 0,2 4-29 16,0-2-20-16,-1 1-12 0,1 2-5 0,-3-1-9 15,-2-1-45-15,-3-1-89 0,-4 0-111 16,-3-1-107-16,-2 1-179 0,-5-3-193 0,0 0-76 16,-5-2 25-16,-3-1 77 0,-2-1 91 15,-3-2 171-15</inkml:trace>
  <inkml:trace contextRef="#ctx0" brushRef="#br2" timeOffset="-3491.67">27388 15862 195 0,'-2'-1'380'0,"0"-2"37"0,2-2 31 0,0 2-63 16,0 0-90-16,2 1-65 0,0 0-25 0,1 0-2 15,1 2-12-15,1 0-20 0,0 0-24 16,3 0-30-16,0 3-23 0,2-2-16 15,2 4-3-15,-1 0-2 0,1-1 3 0,0 2 3 16,0 0-11-16,1 0-15 0,-2 3-15 16,1 0-10-16,0 0-7 0,-4 2-8 0,1-1-5 15,-4 2-8-15,-2-1 2 0,-2 1-2 16,-1-2 0-16,-1 2 0 0,-4 0 2 16,-3 0 6-16,-3 0-2 0,0-1 0 0,-3-1-2 15,0 2-2-15,-4-3 0 0,2 1-2 16,2 0-2-16,-2-3 4 0,2 2-1 0,1-1 1 15,2-1-2-15,1 1 4 0,1-1 0 16,1 1 4-16,4-1 37 0,-2 1 47 0,4-1 44 16,2 0 42-16,2 1 36 0,4 1 25 15,2-1-9-15,1 2-25 0,4-1-25 0,3 2-29 16,1-1-27-16,2 2-24 0,3-3-22 16,2 3-20-16,1-1-16 0,1-2-13 15,1 1-11-15,-2-2-7 0,0-1-8 0,0 0-3 16,-4 0 0-16,-2-3-5 0,-4 1-14 15,-2-4-38-15,-5 2-74 0,0-3-140 0,-3-2-140 16,-4-2-173-16,-2 0-185 0,-4-2-118 16,-3-2-4-16,-3-2 94 0,-1-2 117 15,-1-2 163-15</inkml:trace>
  <inkml:trace contextRef="#ctx0" brushRef="#br2" timeOffset="-1341.84">28714 15888 380 0,'-2'-3'457'0,"1"-1"37"15,-1 0 30-15,2 0-118 0,0-1-115 0,-1 2-66 16,1-1-27-16,0 1-9 0,-4-2-8 15,4 1-16-15,-1 2-21 0,-1-1-43 0,1 0-34 16,-1-1-26-16,0 1-18 0,1 1-8 0,-2-1-4 16,-2 1-2-16,0 0-3 0,1-1-3 15,-4 0-3-15,-2 1-3 0,-2 1-1 16,0-1-1-16,-3 1 2 0,-1 1 0 0,-5 0 0 16,4 1 0-16,-4 2-1 0,3 0 0 0,-2 3 1 15,1-1 0-15,1 1 3 0,2 0 0 16,3 1 4-16,0 1-1 0,4 1-3 15,1-2 1-15,0 2 2 0,3-1 4 0,4 2 3 16,1-2 4-16,1-1 7 0,4 1 1 16,3-2 1-16,1 1 2 0,3-1-2 0,3 0-1 15,0 0-5-15,2-1-3 0,0 1 0 0,2-2-5 16,0 1-2-16,-1-1-2 0,-1-2-1 16,-3 1-1-16,-1-3-2 0,-2 1 0 0,-1 1 1 15,-4-2-1-15,0 0 0 0,-1 0-3 16,-4 0-4-16,-1 0 0 0,-3 0-2 0,-3 0-1 15,-3 0 1-15,-3 0 1 0,-3 0 3 16,-1 0 0-16,-5 1-1 0,4 2-2 0,-5 0 1 16,1 3 3-16,4 0 2 0,-2 3 0 0,3-1 2 15,2 2 3-15,1 1 1 0,4-1 1 16,2 2 3-16,6 0 27 0,1 2 34 16,3-2 18-16,3 1 20 0,8 1 12 0,1-2 2 15,2 0-20-15,3 0-30 0,3 0-20 0,2 0-19 16,0-2-13-16,4 1-7 0,-3-1-6 15,1-2-5-15,1-1 0 0,-3 1-4 0,-2-4-17 16,1 1-42-16,-6-3-66 0,-1 0-72 16,-3-2-79-16,-1-3-124 0,-4-1-138 0,-4-4-104 15,-3-1-26-15,-4-3 26 0,-3 0 55 16,-1-3 111-16</inkml:trace>
  <inkml:trace contextRef="#ctx0" brushRef="#br2" timeOffset="-1002.39">28374 15066 198 0,'2'-3'365'0,"1"-2"26"0,1 5 13 0,3 0-89 15,1 1-82-15,0 6-54 0,2 0-25 16,2 2-3-16,2 3 7 0,-5 2-3 0,4 1-28 16,0 3-31-16,-2 1-23 0,2 2-22 0,1 2-18 15,-3-1-9-15,1 1-9 0,-1-1-7 16,1 1-4-16,-2-2-2 0,-2 0 0 15,1-2-4-15,-3-1-29 0,0-3-80 0,0-1-109 16,-2-3-110-16,-3-1-116 0,-1-3-68 0,2-1-8 16,-2-3 58-16,0-3 100 0</inkml:trace>
  <inkml:trace contextRef="#ctx0" brushRef="#br2" timeOffset="-779.89">28614 15279 170 0,'0'-16'338'16,"0"3"50"-16,2 1 37 0,0 3-88 15,-2 0-54-15,1 2-38 0,1 2-43 0,-1-1-37 16,-1 3-31-16,2 2-32 0,1 1-17 16,-2 1 14-16,1 2 8 0,-1 4 8 0,3 3 13 15,-3 0 7-15,-1 2-5 0,0 3-36 0,0 2-23 16,0 1-20-16,-1 3-14 0,-3 0-14 16,3 1-8-16,-1 2-5 0,1 0-5 0,-4 0-21 15,1 0-67-15,0-1-98 0,0-2-139 0,-5-3-146 16,0 0-120-16,0-2-44 0,-3-4 28 15,0-1 82-15,-2-2 128 0</inkml:trace>
  <inkml:trace contextRef="#ctx0" brushRef="#br2" timeOffset="-557.41">28089 15573 392 0,'-16'3'494'0,"6"-2"45"0,2 1 38 16,3-1-63-16,3 1-91 0,2-1-36 15,5 1-5-15,3-2 5 0,4 3-5 0,4 0-42 16,5 0-70-16,4 1-84 0,1 2-69 16,4-1-48-16,3 1-33 0,1-1-16 15,1 2-12-15,0 0-8 0,-2 1-37 0,1-1-72 16,-1 0-98-16,-3 0-99 0,0-3-118 16,-5 2-165-16,-1-2-134 0,-3 0-39 0,-3-3 40 15,-3-1 68-15,0-1 103 0,0-1 159 16</inkml:trace>
  <inkml:trace contextRef="#ctx0" brushRef="#br2" timeOffset="105.63">29460 15867 102 0,'0'-2'362'0,"0"0"46"0,0 0 31 0,0 0-27 15,0-1-83-15,0 2-72 0,0-1-31 16,0 1 0-16,0-1 2 0,-2 1-20 0,0-1-28 16,2-1-29-16,-4 0-37 0,3-1-37 15,-1-1-19-15,1 0-1 0,-3 0 2 0,1-3 4 16,2 0 6-16,-3 0-3 0,3-2-10 0,-1 0-10 15,2 0-11-15,0-2-5 0,2 1-11 16,1 2-4-16,0-1-4 0,4 1-7 16,-1 0-3-16,3 0-5 0,2 3 3 0,1 0-4 15,3 0-2-15,1 2 0 0,3 3-2 0,1 1 3 16,0 0-5-16,2 3 3 0,0 0 2 16,-1 2 0-16,1 1 2 0,-2 0-1 0,-1 0 1 15,-2 2 0-15,1 0-2 0,-9 1-1 16,3-1 0-16,-3 2 0 0,-5-1 2 0,-2 2 2 15,-2-2-1-15,-3 2 4 0,-3 0 4 16,0 0 4-16,-6-2 5 0,-2 1 1 0,-2-1 6 16,-1 2 2-16,-1-4-2 0,0 2-1 15,-2-1-3-15,0-1-7 0,0 1-3 0,2-1-3 16,1 0 4-16,-2 1-5 0,3 0 0 0,0-1 4 16,2 1 1-16,3 1 1 0,-3 1-4 15,2 1-11-15,0-1-75 0,2 2-80 0,2-2-122 16,-2 1-170-16,2 1-164 0,0 0-75 15,-1 2 28-15,0-2 54 0,1 1 107 0</inkml:trace>
  <inkml:trace contextRef="#ctx0" brushRef="#br2" timeOffset="549.25">29272 16369 63 0,'-1'8'248'0,"1"-1"22"0,0-1 28 16,0-1-32-16,1 0-10 0,4-1 7 15,-2-2 18-15,2 3 12 0,1-2-4 0,1 0-30 16,-3-1-49-16,4 2-37 0,-2-1-29 16,1-1-21-16,-2-1-17 0,2 1-6 0,-2-1-10 15,1 1-2-15,-1-2-7 0,2 0-8 16,-3 0-13-16,4 1-17 0,-2 1-10 0,1-2-16 16,1 1-7-16,-2 1-3 0,2-1-3 15,-3-1 6-15,1 3 8 0,0-3 8 0,0 3 7 16,1-1 4-16,-2 1-3 0,-1 0-4 15,1 1-11-15,0 2-6 0,1-1-5 0,-1 2-4 16,-2-1-4-16,2 2 1 0,-4-1 0 16,3 1-1-16,-3-2-1 0,-1 1-1 0,0-1 5 15,0 0-3-15,0 0 1 0,0 0 3 0,-1-1 1 16,-3-1 3-16,1-1 0 0,-2 0 3 16,1 0 1-16,-2-3 0 0,-2 0 0 0,-2 0-2 15,0 0 2-15,0-1-1 0,0-1 2 16,0-1 9-16,3 0 25 0,-1 0 29 0,1 0 24 15,2 0 23-15,2 0 13 0,-3-1 1 0,5-1-24 16,1-1-27-16,-2 1-27 0,2-2-27 16,2 1-18-16,1-2-16 0,1 1-30 0,3 0-46 15,1-1-89-15,0-1-94 0,6 2-99 16,-1 1-161-16,2 0-172 0,1-2-74 0,3 4 22 16,-1-2 63-16,4 1 81 0,0-1 160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3-04T13:33:22.493"/>
    </inkml:context>
    <inkml:brush xml:id="br0">
      <inkml:brushProperty name="width" value="0.05292" units="cm"/>
      <inkml:brushProperty name="height" value="0.05292" units="cm"/>
      <inkml:brushProperty name="color" value="#FF0000"/>
    </inkml:brush>
  </inkml:definitions>
  <inkml:trace contextRef="#ctx0" brushRef="#br0">3924 14574 62 0,'0'3'358'16,"0"0"55"-16,0-2 39 0,0-1-29 15,0 2-81-15,0-2-82 0,0 0-52 0,0 0-17 16,-2 0 3-16,2 0 13 0,-1 0 8 16,1 0 5-16,0 0-5 0,0 0-15 0,0-2-28 15,0 2-26-15,0 0-21 0,0 0-16 16,0 0-13-16,0 0-10 0,0 0-4 16,0 0-3-16,0 0-8 0,0 0-10 15,0 0-1-15,0 0-9 0,0-1-5 0,0 1-6 16,-2 0-2-16,2 0-1 0,0 0 0 15,0 0 5-15,0 0 5 0,0 0 4 0,0 0 6 16,-1 0-1-16,-1 0-7 0,2 0-3 16,0 0-3-16,-2 0-1 0,2 0-6 0,-1 0 1 15,1 0 3-15,0 0-3 0,-2 0-2 16,2 0-3-16,0 0 0 0,-1 0-1 0,1 0-1 16,-2 0 2-16,2 0 3 0,0 0 1 15,0 0 0-15,-2 0-2 0,2 0-1 0,-1 0-4 16,-1 0-4-16,2 0-5 0,-2 0-4 15,1 0-2-15,-1 0-7 0,1 0-2 0,-2 1-3 16,-2-1 0-16,-1 0 0 0,-2 0 1 16,0 0-1-16,-1 2 2 0,0-2 1 15,1 1-4-15,-1 1 1 0,1-2 1 0,0 1 1 16,-1 1 0-16,1-1-2 0,0 1 5 16,0-1-3-16,0 1-2 0,-1 1 0 0,4 0-2 15,0-2 0-15,0 2 0 0,1 0 0 16,0 2 2-16,0-2 4 0,1 3 2 15,1-1-1-15,2 2 1 0,-1-1 3 0,-1 1-1 16,2 1-4-16,0 1 1 0,0-2 1 16,0 2-1-16,0-1-3 0,2 1 0 0,-1 1 2 15,1-1 0-15,-1 2-1 0,1-2 2 16,2 0 1-16,-2 3-1 0,1-2 0 16,0 0 1-16,2 3 2 0,0-1-5 0,-2-2 0 15,2 2 1-15,1-2-1 0,0 3-1 16,-1-1 1-16,2-1 1 0,-1 2-3 0,3 0 2 15,-2-1 2-15,1 0-5 0,0 2 0 16,1-1-1-16,-1 1 1 0,0-2-3 0,3 3-3 16,0-2 3-16,-1 2-2 0,0 0 1 15,2 0 1-15,-3 0 3 0,2 0 0 16,-3-1-1-16,2 1 2 0,0 0 1 0,-2-2-1 16,2 2-4-16,-2 0-1 0,3-1 1 15,-3 1-1-15,0-2 0 0,1 1 0 0,-1 1 3 16,-2-2 3-16,1 1-1 0,-2-1 1 15,2 1-2-15,-4-1 0 0,1 2-3 0,-3-1-1 16,1-1-4-16,-2 2 2 0,0 0 1 16,0-1 3-16,0 1-1 0,-2 0 1 0,-1 1 1 15,-2-1 1-15,-1 3 0 0,0-3 0 16,1 2 1-16,-1 1-1 0,1-2 1 16,-3 1-2-16,2-1-1 0,-1-1 0 0,1 0 0 15,-2 0 3-15,0 0 0 0,0 0-1 16,4 0 2-16,-3 0 1 0,2 0 0 0,-2-1 0 15,2-1 1-15,0-1-2 0,0 2 1 16,-1-2-1-16,0 0-1 0,1 0 1 16,2-2-2-16,-2 1 3 0,4-1-3 0,-3-1-2 15,3-1 1-15,-1-1-1 0,2-2 1 16,-3-1-4-16,3 2 2 0,-2-1 0 0,2-1-2 16,0-1 3-16,-1 2-2 0,1-3 1 15,0 0-3-15,-3 0 2 0,3 1-2 16,0-3-1-16,-2 1-1 0,2 1 2 0,0-1 0 15,0 1 0-15,0-1 1 0,0 1 1 0,0-1 3 16,0 0-1-16,0 1-3 0,0 0 2 16,0-1 1-16,0 2 0 0,0 0 0 15,2 0 1-15,-2 0 2 0,0 1 1 0,0 0-3 16,0 0 2-16,0 2-1 0,0-2-6 16,0 3 2-16,0-3 0 0,0 2 1 0,3 0-3 15,-3 2 4-15,1 1 6 0,-1 0-1 16,0 1-2-16,0 1-1 0,0-1 4 0,0 2-5 15,0 0 0-15,0 0 2 0,0 2 3 16,-1-2-1-16,1 1 1 0,-3 0 6 16,1 1 2-16,1 0 5 0,1 1 2 0,-2-1 2 15,-1 2-1-15,1-1-1 0,1 0 1 16,-1 1-2-16,-1 1-2 0,1-1-1 0,-1 0 0 16,1 1-4-16,-1 0-3 0,2-1-2 15,-5 1 1-15,3 1-1 0,-2 0 1 0,0 1 3 16,2 1-1-16,-2 1-1 0,2 0-2 15,-3 1 0-15,1 1-1 0,0 1 0 16,0 1 0-16,0 1-3 0,2-1 1 0,-3 1-3 16,1 1-1-16,1-2 3 0,-1 0-4 15,0 3 5-15,2-3-1 0,0 2 2 16,-2 0 0-16,0 0-1 0,2 0 2 0,2 3 0 16,-3-1 0-16,3-1-1 0,-2 2 1 15,-1-1-1-15,3-1-2 0,1 1 1 0,0-1 0 16,0 1 0-16,1-1-1 0,1 3 0 15,3-2 1-15,-2 3-3 0,2-2-2 0,-2 1 0 16,5-1 1-16,-2-1-1 0,2-1 2 16,0-1 1-16,4 0 1 0,1-2 4 15,3 1-3-15,0 0-1 0,3-3-2 0,0 0-2 16,3-2 3-16,2 2-2 0,1-4-1 16,-3 1 3-16,2-4 1 0,1 1-1 0,-3-2-2 15,-1-2-1-15,-1-2-1 0,-3-1 1 16,-2-1 1-16,-1-3-1 0,-3 0 0 15,-3-1 1-15,-1-2 3 0,-1 0-2 0,-3-2-1 16,0 1 1-16,0-1 5 0,-3-1-1 0,2 0-2 16,-2 0 4-16,0 0 1 0,0 0-1 15,0 0-4-15,-2 0-3 0,2 0-6 16,0 0-19-16,-3 0-26 0,1 0-38 0,1 0-49 16,-4 0-57-16,-1 0-100 0,1 1-146 15,0-1-125-15,-3 0-193 0,0 0-157 0,-4 0-47 16,-1-1 46-16,1 0 131 0,-1-2 136 15,2-3 222-15</inkml:trace>
  <inkml:trace contextRef="#ctx0" brushRef="#br0" timeOffset="3437.63">1151 15415 224 0,'-2'0'485'0,"2"0"74"16,0 0 51-16,0 0-16 0,0 0-119 0,0 0-102 15,0 0-55-15,0 0-28 0,0 0-20 16,0 0-22-16,0 0-32 0,0 0-47 0,0 0-37 16,0 0-32-16,0 0-14 0,0 0 0 15,0 0 5-15,0 0 6 0,0 0 0 16,0 0-3-16,0 0-4 0,0 0-12 0,0 0-10 15,0 0-9-15,0 0-8 0,0 0-12 16,0 0-9-16,0 0-6 0,0 0-2 0,0 0 3 16,0 0 7-16,0 0 9 0,-1 0 10 15,-1 0 10-15,2-2 6 0,0 2 2 0,0 0-1 16,-2-1-3-16,2 1-4 0,-3-1-8 16,1-1-10-16,-1-1-11 0,-3 0-9 15,1-1-12-15,-4 0-6 0,1 0-6 0,0 0-4 16,-3-2-1-16,0 2 0 0,0 2 0 0,-2-1-2 15,0 1 0-15,1 2 1 0,1 0 0 16,-2 0-1-16,2 3-1 0,-2 0-1 16,-1 2 2-16,1-1 0 0,-1 4-4 0,-2-1 3 15,5 4 2-15,-3-1 2 0,3 2-1 16,-1 0 1-16,2 0 1 0,2 0 1 0,3 0-3 16,0-1-1-16,3 2-3 0,0-2 2 15,4 0-1-15,0 0-1 0,3 1 2 0,2 1 1 16,1 0 4-16,4-1-4 0,-1-2 3 15,2 2-2-15,4-2 1 0,-2 2-1 16,3-2-1-16,3 2 3 0,-3-3 1 0,2 1 1 16,2-1 1-16,-1 0-2 0,2 2 1 0,1-1-2 15,-2 1-3-15,-1-1-2 0,-1 1-3 16,-2 1-1-16,-1-2-1 0,-4 2-2 16,1 0 1-16,-4 2 3 0,-2-1 1 0,-1 1 2 15,-5-1 4-15,-1 1 3 0,-2 1 2 16,-4 0 2-16,-1-1 0 0,-4 2 4 0,-1-3 8 15,-1 1 10-15,-3-1 13 0,-2-1 15 16,-2-1 11-16,-2 1 8 0,-2-3-4 16,-2-2-6-16,2-1-1 0,-4-1-12 0,2-4-8 15,-3 1-5-15,4-2-2 0,0-3 0 16,0 0-12-16,4-2-6 0,0-1-4 0,2-3-8 16,1 2-3-16,6-2-6 0,-1 1-7 15,3-1-9-15,3 3-6 0,1-1-10 16,0 1-13-16,3 1-16 0,1 1-19 0,1-1-25 15,0 1-35-15,0 1-48 0,3-2-65 16,0 1-88-16,2 1-87 0,3 0-67 0,0 0-120 16,-2 1-127-16,2 0-49 0,0 2 38 15,1-1 78-15,3 1 81 0,-1 0 154 0</inkml:trace>
  <inkml:trace contextRef="#ctx0" brushRef="#br0" timeOffset="3780.23">1296 15727 91 0,'-2'0'348'15,"2"0"36"-15,-1 0 18 0,1 2-53 0,0-2-83 16,0 1-60-16,0 2-33 0,0-1-6 15,0 1 10-15,1 1 22 0,1 2 6 16,-2 2 6-16,3-1 22 0,-1 4 22 0,0 2 14 16,-1 1 7-16,1-1 0 0,-1 2-17 15,2 0-36-15,0 2-40 0,-1-2-31 0,-2 1-35 16,1-1-28-16,1 0-32 0,0 0-17 16,-1-1-8-16,-1-1-13 0,2-1-7 0,-1-1-5 15,1 1-3-15,-2-3-13 0,3-2-30 16,-3 1-44-16,2-2-67 0,-2 0-82 0,0-3-90 15,2 1-63-15,-2-2-84 0,0-2-117 16,0 0-90-16,0-2-7 0,0-1 41 16,-2-3 48-16,0-1 98 0</inkml:trace>
  <inkml:trace contextRef="#ctx0" brushRef="#br0" timeOffset="4018.39">1209 15540 286 0,'-5'-8'614'15,"2"2"82"-15,2-1 46 0,-3 2 29 0,3 1-218 16,-1-1-181-16,0 1-131 0,1 1-81 16,1 0-45-16,0 1-41 0,0 1-44 15,1 1-61-15,4-2-54 0,-1 2-50 0,0 0-54 16,3 2-54-16,0 1-96 0,0 0-117 15,-1 0-116-15,-1 3-44 0,0-2 4 0,-2 2 35 16,1 0 96-16</inkml:trace>
  <inkml:trace contextRef="#ctx0" brushRef="#br0" timeOffset="4805.18">1514 15774 405 0,'-1'4'504'0,"1"1"49"0,-2-2 29 15,2-2-93-15,0 2-159 0,0-1-106 16,0-2-59-16,0 1-39 0,0-1-25 16,0 2-23-16,0-2-24 0,2 3-21 0,-1 1-9 15,3 4 16-15,-1-1 14 0,1 5 12 16,1 0 10-16,-2 5 28 0,3-2 6 0,-1 4-14 15,0 1-9-15,0 2-5 0,1 0-5 16,-3 1-22-16,2-2-19 0,-2 2-7 16,0-4-3-16,-1 1-2 0,1-2 2 0,-3 0-1 15,2-3 5-15,-2 0-2 0,0-3-4 16,0-2 1-16,0-1-5 0,0-3-3 0,0 0 1 16,0-1 4-16,0-2 13 0,0-2 21 15,0 0 9-15,-2-2 2 0,-1-2-6 16,1-1-14-16,-1-7-35 0,0-2-55 0,-2-4-60 15,2-2-47-15,0-6-37 0,-2-1-25 16,4-1-2-16,-1-2 22 0,2 0 40 0,0 3 40 16,2 2 34-16,1 1 32 0,1 2 17 15,-1 5 10-15,2 1 4 0,0 3 2 0,-2 1 2 16,4 4-2-16,-1 2 1 0,-2 2 3 16,3 3-1-16,1 2-1 0,0 4 4 15,1 1 5-15,-1 4 2 0,0 1 0 0,3 3 3 16,-1 3 3-16,-1-1 1 0,-1 1 0 15,3 2 2-15,-3 0 19 0,0-3 13 0,1 3 8 16,-4-2 5-16,1-2 0 0,-1 0-4 16,0-3-17-16,-2-1-9 0,-1-1-8 15,2-2-3-15,-2-2-2 0,-2-1 1 0,0-1 4 16,0-2-1-16,0-2 4 0,0 1 1 16,0-2 1-16,0-2-8 0,0-2-26 0,0-4-25 15,0-2-21-15,0-4-13 0,0-2-11 16,3-4-5-16,0 1 20 0,2-2 13 15,0-2 11-15,3 2 3 0,3 1 10 0,-2 2 12 16,1 4 2-16,1-1 8 0,-3 4 5 16,0 1 4-16,1 3-1 0,-3 3-4 0,1 3 1 15,1 1 28-15,1 4 29 0,-1 2 31 16,0 3 35-16,0 3 47 0,1 5 29 16,-1 1-3-16,-1 1-3 0,-1 2-21 0,-1 3-27 15,1 0-42-15,0-1-28 0,-1 1-21 16,0-2-25-16,-2-2-9 0,0-1-6 0,-1-2-15 15,2-2-51-15,-4-2-72 0,2-2-69 16,-2-1-63-16,0-2-59 0,0-2-82 0,0-2-87 16,-2-1-73-16,1-1-36 0,-2-2 5 15,0-3 28-15,3 0 82 0,0-5 124 0</inkml:trace>
  <inkml:trace contextRef="#ctx0" brushRef="#br0" timeOffset="5146.49">2050 15754 17 0,'0'-7'429'0,"0"1"67"0,0 1 38 16,-3 2 19-16,3 0-131 0,0 2-164 16,0 2-94-16,3 2-44 0,-3 2-8 0,3 5 9 15,2 2 17-15,1 5 27 0,3 4 27 0,1 3 7 16,0 3-12-16,1 3-16 0,1 3-2 15,1 1-1-15,1 4-25 0,-1-1 0 16,0 1 10-16,1-1 4 0,-1-1-16 16,-1-1-26-16,1-1-20 0,-3-2-29 0,-1-2-25 15,-1-2-17-15,0-2-6 0,1-1-7 0,-4-2-4 16,1-2 2-16,-3-5-3 0,1-1-8 16,-3-3-26-16,1-1-34 0,-2-4-37 0,2-1-51 15,-4-1-55-15,2-2-72 0,-2-3-55 16,-1-5-37-16,1-1-54 0,-2-6-70 15,-3-3-53-15,-2-6-35 0,1-1 0 0,-2-4 30 16,-2-2 67-16,2-4 107 0</inkml:trace>
  <inkml:trace contextRef="#ctx0" brushRef="#br0" timeOffset="5447.63">2203 16017 227 0,'5'-23'312'0,"0"2"34"0,0 2-8 16,3 2-49-16,1 2-37 0,1 0-21 15,-1 3-14-15,2 2-18 0,-3 1-27 16,2 3-34-16,-2 1-45 0,4 2-37 0,-1 3-22 15,-1 1-17-15,4 3-3 0,-3 0-1 16,1 4 4-16,1-1 15 0,-1 5 24 0,0-1 15 16,1 4 8-16,-1-1 9 0,-4 2 18 15,0 0 18-15,-3 1 14 0,1 1 22 16,-6 0 26-16,0 0 26 0,-4 0 15 0,-1 0-3 16,-5 0-16-16,-4-2-23 0,-2 1-24 15,-4-1-23-15,-1-1-30 0,-6-1-21 0,0-2-16 16,-3-2-10-16,0-1-8 0,2-1-11 15,3-2-7-15,1-2-10 0,5 1-6 0,2-4-4 16,4 1-12-16,0-1-25 0,7 1-45 16,-1-2-81-16,4-2-109 0,2 1-107 0,2-4-102 15,2-1-155-15,6-3-149 0,1-1-20 16,3-2 54-16,-2 0 77 0,5-5 91 16,-3 2 171-16</inkml:trace>
  <inkml:trace contextRef="#ctx0" brushRef="#br0" timeOffset="5769.77">2363 15352 2 0,'2'-10'433'15,"-1"2"77"-15,-1 2 41 0,2 2 19 0,-2 2-116 16,2 2-181-16,-1 0-94 0,1 5-38 15,1 4 4-15,2 3 45 0,0 6 55 0,2 3 60 16,1 5 23-16,0 5-4 0,3 2-19 16,-3 4-45-16,2 1-51 0,-1 2-54 0,2 4-43 15,0-4-28-15,-3 1-27 0,3-2-16 16,-3 0-14-16,0-3-12 0,1 0-4 16,-1-1-5-16,-1-1-2 0,-1-1-1 0,3-3-6 15,-4 1-20-15,2-5-51 0,-4-1-70 16,3-1-95-16,-3-3-100 0,3-2-81 0,-2-2-112 15,-1-5-113-15,-2 0-90 0,1-4 6 16,-2-4 55-16,3-1 63 0,-1-3 121 0</inkml:trace>
  <inkml:trace contextRef="#ctx0" brushRef="#br0" timeOffset="5970.79">2691 16024 91 0,'1'5'420'0,"-1"1"53"0,0 0 40 15,0 4 19-15,0 4-102 0,0 2-94 0,0 1-52 16,0-1-35-16,2 1-12 0,-2 1-22 16,4 1-46-16,-1 1-51 0,2-1-31 0,-1 1-20 15,0-2-26-15,3-2-24 0,-1-1-57 16,-2 0-75-16,1-4-78 0,0-1-139 16,0-2-158-16,-2-1-134 0,-1-4-29 0,-2 0 29 15,0-3 53-15,3-4 124 0</inkml:trace>
  <inkml:trace contextRef="#ctx0" brushRef="#br0" timeOffset="6170.71">2746 15855 238 0,'-8'-11'637'0,"0"1"91"15,-1 2 49-15,1-1 28 0,1 2-201 16,1 2-220-16,0-1-165 0,3 3-89 15,1-1-58-15,2 2-83 0,0 0-103 0,0 1-101 16,0 0-140-16,0-1-149 0,2 2-137 16,-1 0-41-16,4 3 31 0,-2-3 56 0,0 1 111 15</inkml:trace>
  <inkml:trace contextRef="#ctx0" brushRef="#br0" timeOffset="6569.66">3122 15519 28 0,'-4'-11'443'0,"-3"4"65"0,2-1 32 16,-1 2 19-16,0 0-128 0,1 0-169 15,0 3-99-15,0 0-50 0,4 2-28 0,-2-1-18 16,1 2-9-16,-1 3-20 0,1 2-14 16,-1 4 3-16,-3 3 8 0,5 4 14 0,-3 5 22 15,4 3 29-15,-1 5 32 0,1 4 24 16,1 3 18-16,3 3 4 0,0 3-8 0,4 4-13 16,-2 2-27-16,2 3-28 0,2 2-29 15,-1-2-12-15,1 0-13 0,-2-3-13 16,2-2-9-16,0-2-6 0,-2-2-2 0,1-5-5 15,1-1-5-15,-4-1 0 0,1-5-8 16,0-3-29-16,-2-3-82 0,-2-2-88 0,-1-4-80 16,0-3-108-16,-2-3-162 0,-2 0-148 0,-3-6-12 15,-4-1 38-15,-1-4 55 0,-1-5 92 16</inkml:trace>
  <inkml:trace contextRef="#ctx0" brushRef="#br0" timeOffset="7377.49">2993 16261 65 0,'-5'-9'481'0,"0"2"95"16,2 2 54-16,0 1 38 0,1 1-124 0,0 0-144 16,2 0-91-16,0 1-63 0,0 1-40 15,0 1-33-15,4-2-25 0,0 2-37 0,6-2-40 16,4 0-29-16,2 0-16 0,3-2-2 16,2-1-10-16,2-1-7 0,3 0-18 15,-3 0-36-15,-2-2-43 0,1 3-47 0,-3-4-39 16,0 1-33-16,-3 1-18 0,-2-1 8 15,-3-1 26-15,-3 3 34 0,0-1 34 0,-3-1 31 16,-2 4 37-16,1-1 39 0,-4-1 38 16,2 3 32-16,-2 2 23 0,0-1 11 15,0 2-6-15,0 0-8 0,0 2-20 0,0 2-12 16,0 2-9-16,0 2-4 0,0 1 1 16,3 1 1-16,0 2 4 0,1 0-7 0,0 0-6 15,1-1-6-15,0-1-2 0,1-1-1 16,0 0-3-16,1-1 1 0,2-4 4 15,2 1 2-15,-1-2 1 0,3-3-3 0,2-3-8 16,-2-2-10-16,4-4-10 0,-2-1-10 16,0-2-7-16,-2-5-1 0,-1 1 4 0,0-2 3 15,-6-3 7-15,-1 0 8 0,-1-2 20 16,-4 4 23-16,0-1 31 0,0 4 38 0,-1 1 40 16,-2 3 37-16,3 1 18 0,-3 2 10 15,3 2-8-15,-2 2-23 0,2 1-35 16,-1 1-35-16,-1 0-36 0,2 1-33 0,0 2-25 15,0 0-15-15,0 0-6 0,0 3 0 16,0 3 4-16,0 0 8 0,0 6 6 0,0 0 10 16,0 5 12-16,2 1 18 0,-1 3 15 15,1 3 16-15,-2 1 16 0,3 4 8 16,0 1-3-16,-2 1-14 0,1 4-13 0,1 1-18 16,-3 1-15-16,5 2-11 0,-2 0-6 15,0 1-7-15,-1-1-3 0,-2 1-4 0,2-3-1 16,-2 1-2-16,0-3 3 0,-2 0 5 15,0-3 6-15,1-2 8 0,-4-5 5 0,0-1 5 16,-4-3-2-16,1-2-2 0,0-2-4 16,-2-2-7-16,-2-3-6 0,-1 0-4 0,2-3-3 15,-2-3-4-15,2 0 1 0,-1-3-2 16,-1 0-2-16,3-3 0 0,-4 0-5 16,3-3-6-16,-1 0-10 0,-1-4-9 0,3-2-11 15,-4-2-13-15,3-4-3 0,0-2-2 16,3-3 2-16,2-4 3 0,4-2 7 0,2-1 8 15,5-1 8-15,2-2 4 0,5 3 6 16,2-2 9-16,3 2 14 0,3 2 21 0,3 2 19 16,4 2 21-16,0 2 11 0,1 2 6 15,2 4-5-15,-1 1-17 0,-1 4-16 0,-2 1-20 16,-1 4-12-16,-1 3-10 0,1 1-6 16,-3 2-16-16,-1 3-33 0,-1 0-55 0,-2 3-102 15,-1 0-139-15,-2 0-120 0,-3 0-188 16,-4 0-188-16,-2-2-63 0,-4 1 41 0,-2-2 105 15,-3-3 106-15,0 0 194 0</inkml:trace>
  <inkml:trace contextRef="#ctx0" brushRef="#br0" timeOffset="9526.41">2181 16873 175 0,'-1'1'612'0,"-3"1"119"0,1 0 59 16,-4-2 31-16,2 0-185 0,-1 0-171 0,-1 0-169 15,2 0-80-15,-2 0-29 0,4-2-7 16,-1 2-4-16,1 0-24 0,0-2-31 0,3 2-31 16,-2-1-24-16,2 1-12 0,0 0-2 0,0-1 6 15,0-1 2-15,0 2 3 0,0-1-3 16,0-1-8-16,0 1-10 0,0-2-15 15,0 1-11-15,2-3-12 0,1 0-7 0,2-1-4 16,0-3-4-16,2 0-3 0,1 1 0 16,-1 1 0-16,1-1 1 0,1 1-2 0,-1 1 1 15,2 1 0-15,2 2-3 0,-1 0 3 16,-1 2-2-16,2 1 0 0,-2 0 1 16,1 1 1-16,1 2 1 0,0 2 1 0,-3-1 3 15,2 2 2-15,-3 2 1 0,0 2 1 16,0 1 2-16,-2 0 3 0,-1 3 7 0,0 1 10 15,-4 2 12-15,-1 1 16 0,-1 0 12 16,-4 3 11-16,-2 0 2 0,-2 1-6 16,0 0-8-16,-3 0-11 0,0-1-11 0,1 1-10 15,-2-1-8-15,-1 2-8 0,3-5-2 16,-2 0-1-16,2-1-3 0,3-3-2 16,-3 0 0-16,5-2 1 0,1-2-1 0,-1-1-1 15,-1 0-13-15,1-3-21 0,2 0-40 16,-1 0-65-16,3-1-116 0,2-1-125 0,0-1-95 15,0 0-133-15,0-1-144 0,0-1-87 16,0 1 34-16,0-1 83 0,5 1 84 16,-2-2 142-16</inkml:trace>
  <inkml:trace contextRef="#ctx0" brushRef="#br0" timeOffset="10070.44">2357 17725 226 0,'0'9'273'0,"0"0"27"0,0-1-33 0,0-1-12 16,0-2 3-16,0 2 4 0,0-3-18 15,0 3-15-15,0-3-19 0,0 1-18 0,0-1-22 16,0 1-14-16,0-2-5 0,0 1-1 15,-3-2 0-15,3 1-7 0,0 0-12 0,0-2-13 16,-2 1-13-16,2-1-22 0,0 1-19 16,0-1-16-16,0-1-18 0,0 2-10 0,0-2-6 15,0 0-1-15,0 0-4 0,0 0-3 16,0 0 13-16,0 0 3 0,0-2 11 0,0 2 0 16,0-1 1-16,0 1-4 0,0 0-10 15,2 0-1-15,-2 0-13 0,4 0-5 0,-2 1-2 16,1 1 7-16,0 1 4 0,2 0 9 15,0 1 18-15,0 1 18 0,-2 1 13 16,3-1 18-16,-3 2 13 0,-1-1 11 0,-1 1 8 16,-1-1 13-16,0 3 9 0,-3 2-1 15,-2-1-7-15,-2 1-9 0,-1-1-17 0,-2 0-19 16,-2-2-15-16,1 1-7 0,-2-2 3 16,-3 0 9-16,2-3 8 0,-4 1 2 0,4-5 6 15,-3 0-1-15,0-5-19 0,2-1-21 16,-2-3-20-16,4-3-22 0,0-3-27 0,1-3-33 15,4-3-22-15,5 0-20 0,3-3-21 16,3-1-29-16,5 2-40 0,4-1-75 16,-2 2-104-16,6 1-97 0,0 0-174 0,-2 1-177 15,0 2-57-15,-1 2 35 0,-2 2 95 16,-3 2 100-16,-4 2 191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8/5/2024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2esbepGCW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1drv.ms/u/s!AtTMLVuvJm2P-lfV-yjQnS1DS9DG?e=m7ANA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B7C493E-B7AE-4A33-AB62-39FA3084F8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C5F4BBF-5855-4A96-8905-712B3C75F1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dirty="0">
                <a:latin typeface="Arial" panose="020B0604020202020204" pitchFamily="34" charset="0"/>
              </a:rPr>
              <a:t>GP </a:t>
            </a:r>
            <a:r>
              <a:rPr lang="en-IN" altLang="en-US" dirty="0" err="1">
                <a:latin typeface="Arial" panose="020B0604020202020204" pitchFamily="34" charset="0"/>
              </a:rPr>
              <a:t>Bagaria</a:t>
            </a:r>
            <a:r>
              <a:rPr lang="en-IN" altLang="en-US">
                <a:latin typeface="Arial" panose="020B0604020202020204" pitchFamily="34" charset="0"/>
              </a:rPr>
              <a:t>, Feb 2022</a:t>
            </a:r>
          </a:p>
          <a:p>
            <a:endParaRPr lang="en-IN" altLang="en-US">
              <a:latin typeface="Arial" panose="020B0604020202020204" pitchFamily="34" charset="0"/>
            </a:endParaRPr>
          </a:p>
          <a:p>
            <a:r>
              <a:rPr lang="en-IN" altLang="en-US">
                <a:latin typeface="Arial" panose="020B0604020202020204" pitchFamily="34" charset="0"/>
              </a:rPr>
              <a:t>YouTube Recording: </a:t>
            </a:r>
            <a:r>
              <a:rPr lang="en-IN" altLang="en-US">
                <a:latin typeface="Arial" panose="020B0604020202020204" pitchFamily="34" charset="0"/>
                <a:hlinkClick r:id="rId3"/>
              </a:rPr>
              <a:t>https://www.youtube.com/watch?v=j2esbepGCWg</a:t>
            </a:r>
            <a:br>
              <a:rPr lang="en-IN" altLang="en-US">
                <a:latin typeface="Arial" panose="020B0604020202020204" pitchFamily="34" charset="0"/>
              </a:rPr>
            </a:br>
            <a:br>
              <a:rPr lang="en-IN" altLang="en-US">
                <a:latin typeface="Arial" panose="020B0604020202020204" pitchFamily="34" charset="0"/>
              </a:rPr>
            </a:br>
            <a:r>
              <a:rPr lang="en-IN" altLang="en-US">
                <a:latin typeface="Arial" panose="020B0604020202020204" pitchFamily="34" charset="0"/>
              </a:rPr>
              <a:t>Raw Recording: </a:t>
            </a:r>
            <a:r>
              <a:rPr lang="en-IN" altLang="en-US">
                <a:latin typeface="Arial" panose="020B0604020202020204" pitchFamily="34" charset="0"/>
                <a:hlinkClick r:id="rId4"/>
              </a:rPr>
              <a:t>https://1drv.ms/u/s!AtTMLVuvJm2P-lfV-yjQnS1DS9DG?e=m7ANAS</a:t>
            </a:r>
            <a:endParaRPr lang="en-IN" altLang="en-US">
              <a:latin typeface="Arial" panose="020B0604020202020204" pitchFamily="34" charset="0"/>
            </a:endParaRPr>
          </a:p>
          <a:p>
            <a:endParaRPr lang="en-IN" altLang="en-US">
              <a:latin typeface="Arial" panose="020B0604020202020204" pitchFamily="34" charset="0"/>
            </a:endParaRPr>
          </a:p>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7B36859-A4A8-4F7F-B978-A8D8D9C92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D382F07-E832-42FF-8C56-336BA4177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865CE1C-FE3B-48B0-885B-BA1783F427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D59982B-F56E-4053-9D09-0BDF9D769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CA831F6-53EF-4564-81BC-03887A7B2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60AE54F-6D2E-4601-85A9-265B32B4A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E89F966-0147-45B7-AE03-24BBE54CB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E48E9BE-E81C-4798-BBAE-576568CA4C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E3A822A-07AF-48B1-82D2-4B1E766C2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DFD0B88-D586-44AF-8F19-87F38E8E0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FCF6781-150C-4849-BAF3-E2A5A8B3A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6DD12F54-EB55-4CA2-B073-24384029F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0BB693FE-B812-465E-991E-573C0FB84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15E258DD-9E57-4721-A24B-4D4A4BD23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498E43-C0FB-494B-8843-7D457CCFB192}"/>
              </a:ext>
            </a:extLst>
          </p:cNvPr>
          <p:cNvSpPr>
            <a:spLocks noGrp="1"/>
          </p:cNvSpPr>
          <p:nvPr>
            <p:ph type="subTitle" idx="1"/>
          </p:nvPr>
        </p:nvSpPr>
        <p:spPr/>
        <p:txBody>
          <a:bodyPr/>
          <a:lstStyle/>
          <a:p>
            <a:endParaRPr lang="en-IN" dirty="0"/>
          </a:p>
        </p:txBody>
      </p:sp>
      <p:sp>
        <p:nvSpPr>
          <p:cNvPr id="7171" name="Title 10">
            <a:extLst>
              <a:ext uri="{FF2B5EF4-FFF2-40B4-BE49-F238E27FC236}">
                <a16:creationId xmlns:a16="http://schemas.microsoft.com/office/drawing/2014/main" id="{2C446474-DEA9-4B5D-A4FE-FF26A176903A}"/>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eaLnBrk="1" hangingPunct="1"/>
            <a:r>
              <a:rPr lang="en-IN" altLang="en-US" sz="3600" dirty="0">
                <a:latin typeface="Arial" panose="020B0604020202020204" pitchFamily="34" charset="0"/>
                <a:cs typeface="Arial" panose="020B0604020202020204" pitchFamily="34" charset="0"/>
              </a:rPr>
              <a:t>Sharing Values		</a:t>
            </a:r>
            <a:r>
              <a:rPr lang="hi-IN" altLang="en-US" sz="3600">
                <a:latin typeface="Arial" panose="020B0604020202020204" pitchFamily="34" charset="0"/>
                <a:cs typeface="Arial" panose="020B0604020202020204" pitchFamily="34" charset="0"/>
              </a:rPr>
              <a:t>मूल्यों पर संवाद</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AB885CC-9E2E-44EE-98B9-6B9FC9F9025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Human Aspiration &amp; Program for its Fulfillment</a:t>
            </a:r>
            <a:endParaRPr lang="en-GB" altLang="en-US"/>
          </a:p>
        </p:txBody>
      </p:sp>
      <p:sp>
        <p:nvSpPr>
          <p:cNvPr id="7171" name="Text Placeholder 2">
            <a:extLst>
              <a:ext uri="{FF2B5EF4-FFF2-40B4-BE49-F238E27FC236}">
                <a16:creationId xmlns:a16="http://schemas.microsoft.com/office/drawing/2014/main" id="{38C71730-DBC4-4DC7-A3B7-7CF90DF7DED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altLang="en-US" b="1"/>
              <a:t>Human Aspiration- Continuity of Happiness</a:t>
            </a:r>
          </a:p>
          <a:p>
            <a:pPr marL="457200" indent="-457200">
              <a:buFont typeface="Symbol" pitchFamily="18" charset="2"/>
              <a:buNone/>
            </a:pPr>
            <a:r>
              <a:rPr lang="en-GB" altLang="en-US" b="1"/>
              <a:t>Happiness = To be in Harmony</a:t>
            </a:r>
          </a:p>
          <a:p>
            <a:pPr marL="457200" indent="-457200">
              <a:buFont typeface="Symbol" pitchFamily="18" charset="2"/>
              <a:buNone/>
            </a:pPr>
            <a:endParaRPr lang="en-GB" altLang="en-US"/>
          </a:p>
          <a:p>
            <a:pPr marL="457200" indent="-457200">
              <a:buFont typeface="Symbol" pitchFamily="18" charset="2"/>
              <a:buNone/>
            </a:pPr>
            <a:endParaRPr altLang="en-US" b="1"/>
          </a:p>
          <a:p>
            <a:pPr marL="457200" indent="-457200">
              <a:buFont typeface="Symbol" pitchFamily="18" charset="2"/>
              <a:buNone/>
            </a:pPr>
            <a:endParaRPr altLang="en-US" b="1"/>
          </a:p>
          <a:p>
            <a:pPr marL="457200" indent="-457200">
              <a:buFont typeface="Symbol" pitchFamily="18" charset="2"/>
              <a:buNone/>
            </a:pPr>
            <a:r>
              <a:rPr altLang="en-US" b="1"/>
              <a:t>Program</a:t>
            </a:r>
          </a:p>
          <a:p>
            <a:pPr marL="457200" indent="-457200">
              <a:buFont typeface="Symbol" pitchFamily="18" charset="2"/>
              <a:buNone/>
            </a:pPr>
            <a:endParaRPr altLang="en-US" b="1"/>
          </a:p>
          <a:p>
            <a:pPr marL="457200" indent="-457200">
              <a:buFont typeface="Symbol" pitchFamily="18" charset="2"/>
              <a:buNone/>
            </a:pPr>
            <a:r>
              <a:rPr altLang="en-US" b="1"/>
              <a:t>To understand harmony and to live in harmony at all levels of being</a:t>
            </a:r>
          </a:p>
          <a:p>
            <a:pPr marL="685800" lvl="1" indent="-457200">
              <a:buFont typeface="Calibri" panose="020F0502020204030204" pitchFamily="34" charset="0"/>
              <a:buAutoNum type="arabicPeriod"/>
            </a:pPr>
            <a:r>
              <a:rPr lang="en-GB" altLang="en-US" sz="2200"/>
              <a:t>In the Human Being</a:t>
            </a:r>
          </a:p>
          <a:p>
            <a:pPr marL="685800" lvl="1" indent="-457200">
              <a:buFont typeface="Calibri" panose="020F0502020204030204" pitchFamily="34" charset="0"/>
              <a:buAutoNum type="arabicPeriod"/>
            </a:pPr>
            <a:r>
              <a:rPr lang="en-GB" altLang="en-US" sz="2200"/>
              <a:t>In the Family</a:t>
            </a:r>
          </a:p>
          <a:p>
            <a:pPr marL="685800" lvl="1" indent="-457200">
              <a:buFont typeface="Calibri" panose="020F0502020204030204" pitchFamily="34" charset="0"/>
              <a:buAutoNum type="arabicPeriod"/>
            </a:pPr>
            <a:r>
              <a:rPr lang="en-GB" altLang="en-US" sz="2200"/>
              <a:t>In the Society</a:t>
            </a:r>
          </a:p>
          <a:p>
            <a:pPr marL="685800" lvl="1" indent="-457200">
              <a:buFont typeface="Calibri" panose="020F0502020204030204" pitchFamily="34" charset="0"/>
              <a:buAutoNum type="arabicPeriod"/>
            </a:pPr>
            <a:r>
              <a:rPr lang="en-GB" altLang="en-US" sz="2200"/>
              <a:t>In Nature/Existence</a:t>
            </a:r>
          </a:p>
        </p:txBody>
      </p:sp>
      <p:grpSp>
        <p:nvGrpSpPr>
          <p:cNvPr id="2" name="Group 6">
            <a:extLst>
              <a:ext uri="{FF2B5EF4-FFF2-40B4-BE49-F238E27FC236}">
                <a16:creationId xmlns:a16="http://schemas.microsoft.com/office/drawing/2014/main" id="{BE89EE11-E95D-4DC9-BCE3-FB237377BD5D}"/>
              </a:ext>
            </a:extLst>
          </p:cNvPr>
          <p:cNvGrpSpPr>
            <a:grpSpLocks/>
          </p:cNvGrpSpPr>
          <p:nvPr/>
        </p:nvGrpSpPr>
        <p:grpSpPr bwMode="auto">
          <a:xfrm>
            <a:off x="6781800" y="3886200"/>
            <a:ext cx="3581400" cy="1905000"/>
            <a:chOff x="5257800" y="1143000"/>
            <a:chExt cx="3581400" cy="1905000"/>
          </a:xfrm>
        </p:grpSpPr>
        <p:sp>
          <p:nvSpPr>
            <p:cNvPr id="8" name="Right Brace 7">
              <a:extLst>
                <a:ext uri="{FF2B5EF4-FFF2-40B4-BE49-F238E27FC236}">
                  <a16:creationId xmlns:a16="http://schemas.microsoft.com/office/drawing/2014/main" id="{71B599FD-BEB5-4886-B864-851C39F6243A}"/>
                </a:ext>
              </a:extLst>
            </p:cNvPr>
            <p:cNvSpPr/>
            <p:nvPr/>
          </p:nvSpPr>
          <p:spPr>
            <a:xfrm>
              <a:off x="5257800" y="1143000"/>
              <a:ext cx="1524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22537" name="TextBox 8">
              <a:extLst>
                <a:ext uri="{FF2B5EF4-FFF2-40B4-BE49-F238E27FC236}">
                  <a16:creationId xmlns:a16="http://schemas.microsoft.com/office/drawing/2014/main" id="{5C1FBE4B-4B1E-421F-BB1E-548B916CF49F}"/>
                </a:ext>
              </a:extLst>
            </p:cNvPr>
            <p:cNvSpPr txBox="1">
              <a:spLocks noChangeArrowheads="1"/>
            </p:cNvSpPr>
            <p:nvPr/>
          </p:nvSpPr>
          <p:spPr bwMode="auto">
            <a:xfrm>
              <a:off x="5486400" y="1143000"/>
              <a:ext cx="3352800" cy="1754188"/>
            </a:xfrm>
            <a:prstGeom prst="rect">
              <a:avLst/>
            </a:prstGeom>
            <a:noFill/>
            <a:ln w="9525">
              <a:noFill/>
              <a:miter lim="800000"/>
              <a:headEnd/>
              <a:tailEnd/>
            </a:ln>
          </p:spPr>
          <p:txBody>
            <a:bodyPr>
              <a:spAutoFit/>
            </a:bodyPr>
            <a:lstStyle/>
            <a:p>
              <a:pPr marL="342900" indent="-342900" eaLnBrk="1" hangingPunct="1">
                <a:buFontTx/>
                <a:buAutoNum type="alphaLcParenR"/>
                <a:defRPr/>
              </a:pPr>
              <a:r>
                <a:rPr lang="en-US" b="1" dirty="0">
                  <a:solidFill>
                    <a:srgbClr val="FF0000"/>
                  </a:solidFill>
                </a:rPr>
                <a:t>Verify the proposals</a:t>
              </a:r>
            </a:p>
            <a:p>
              <a:pPr marL="342900" indent="-342900" eaLnBrk="1" hangingPunct="1">
                <a:defRPr/>
              </a:pPr>
              <a:r>
                <a:rPr lang="en-US" b="1" dirty="0">
                  <a:solidFill>
                    <a:srgbClr val="FF0000"/>
                  </a:solidFill>
                </a:rPr>
                <a:t>      on the basis of your NATURAL ACCEPTANCE</a:t>
              </a:r>
            </a:p>
            <a:p>
              <a:pPr eaLnBrk="1" hangingPunct="1">
                <a:defRPr/>
              </a:pPr>
              <a:endParaRPr lang="en-US" b="1" dirty="0">
                <a:solidFill>
                  <a:srgbClr val="FF0000"/>
                </a:solidFill>
              </a:endParaRPr>
            </a:p>
            <a:p>
              <a:pPr eaLnBrk="1" hangingPunct="1">
                <a:defRPr/>
              </a:pPr>
              <a:r>
                <a:rPr lang="en-US" b="1" dirty="0">
                  <a:solidFill>
                    <a:srgbClr val="FF0000"/>
                  </a:solidFill>
                </a:rPr>
                <a:t>b) Experiential validation</a:t>
              </a:r>
            </a:p>
            <a:p>
              <a:pPr eaLnBrk="1" hangingPunct="1">
                <a:defRPr/>
              </a:pPr>
              <a:r>
                <a:rPr lang="en-US" b="1" dirty="0">
                  <a:solidFill>
                    <a:srgbClr val="FF0000"/>
                  </a:solidFill>
                </a:rPr>
                <a:t>     by LIVING ACCORDINGLY</a:t>
              </a:r>
              <a:endParaRPr lang="en-GB" b="1" dirty="0">
                <a:solidFill>
                  <a:srgbClr val="FF0000"/>
                </a:solidFill>
              </a:endParaRPr>
            </a:p>
          </p:txBody>
        </p:sp>
      </p:grpSp>
      <p:sp>
        <p:nvSpPr>
          <p:cNvPr id="10" name="Rectangle 47">
            <a:extLst>
              <a:ext uri="{FF2B5EF4-FFF2-40B4-BE49-F238E27FC236}">
                <a16:creationId xmlns:a16="http://schemas.microsoft.com/office/drawing/2014/main" id="{DDCFA564-1358-40C5-B889-30A79E289D93}"/>
              </a:ext>
            </a:extLst>
          </p:cNvPr>
          <p:cNvSpPr>
            <a:spLocks noChangeArrowheads="1"/>
          </p:cNvSpPr>
          <p:nvPr/>
        </p:nvSpPr>
        <p:spPr bwMode="auto">
          <a:xfrm>
            <a:off x="7086600" y="5943600"/>
            <a:ext cx="27971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Right Understanding</a:t>
            </a:r>
          </a:p>
          <a:p>
            <a:pPr algn="ctr" eaLnBrk="1" hangingPunct="1"/>
            <a:r>
              <a:rPr lang="en-US" altLang="en-US" sz="2200" b="1"/>
              <a:t>Right Feeling</a:t>
            </a:r>
          </a:p>
        </p:txBody>
      </p:sp>
      <p:sp>
        <p:nvSpPr>
          <p:cNvPr id="11" name="Line 99">
            <a:extLst>
              <a:ext uri="{FF2B5EF4-FFF2-40B4-BE49-F238E27FC236}">
                <a16:creationId xmlns:a16="http://schemas.microsoft.com/office/drawing/2014/main" id="{79267063-A98F-491D-9AF3-117F6AA5298E}"/>
              </a:ext>
            </a:extLst>
          </p:cNvPr>
          <p:cNvSpPr>
            <a:spLocks noChangeShapeType="1"/>
          </p:cNvSpPr>
          <p:nvPr/>
        </p:nvSpPr>
        <p:spPr bwMode="auto">
          <a:xfrm>
            <a:off x="8497888" y="5611813"/>
            <a:ext cx="0" cy="373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 name="Oval 11">
            <a:extLst>
              <a:ext uri="{FF2B5EF4-FFF2-40B4-BE49-F238E27FC236}">
                <a16:creationId xmlns:a16="http://schemas.microsoft.com/office/drawing/2014/main" id="{9368F853-AEB0-44A4-A4DB-34C72B34FA5B}"/>
              </a:ext>
            </a:extLst>
          </p:cNvPr>
          <p:cNvSpPr/>
          <p:nvPr/>
        </p:nvSpPr>
        <p:spPr bwMode="auto">
          <a:xfrm>
            <a:off x="6891338" y="4973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3" name="Oval 5">
            <a:extLst>
              <a:ext uri="{FF2B5EF4-FFF2-40B4-BE49-F238E27FC236}">
                <a16:creationId xmlns:a16="http://schemas.microsoft.com/office/drawing/2014/main" id="{1C67F6DE-04BC-4716-810A-77ECA3DDE6EA}"/>
              </a:ext>
            </a:extLst>
          </p:cNvPr>
          <p:cNvSpPr/>
          <p:nvPr/>
        </p:nvSpPr>
        <p:spPr bwMode="auto">
          <a:xfrm>
            <a:off x="6891338" y="3886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3272E3F-B965-4086-949C-9E1526AD955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a:t>Realisation of Co-existence &amp; it’s expression – Universal Human Order</a:t>
            </a:r>
            <a:endParaRPr lang="en-US" altLang="en-US" sz="2400">
              <a:latin typeface="Kruti Dev 010" pitchFamily="2" charset="0"/>
            </a:endParaRPr>
          </a:p>
        </p:txBody>
      </p:sp>
      <p:sp>
        <p:nvSpPr>
          <p:cNvPr id="18435" name="TextBox 23">
            <a:extLst>
              <a:ext uri="{FF2B5EF4-FFF2-40B4-BE49-F238E27FC236}">
                <a16:creationId xmlns:a16="http://schemas.microsoft.com/office/drawing/2014/main" id="{8282C63C-0030-4848-96C4-C3FAE5C3E5B3}"/>
              </a:ext>
            </a:extLst>
          </p:cNvPr>
          <p:cNvSpPr txBox="1">
            <a:spLocks noChangeArrowheads="1"/>
          </p:cNvSpPr>
          <p:nvPr/>
        </p:nvSpPr>
        <p:spPr bwMode="auto">
          <a:xfrm>
            <a:off x="2481263" y="5268913"/>
            <a:ext cx="2209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Mutual Happiness</a:t>
            </a:r>
          </a:p>
          <a:p>
            <a:pPr algn="ctr" eaLnBrk="1" hangingPunct="1"/>
            <a:r>
              <a:rPr lang="en-US" altLang="en-US" sz="2000">
                <a:solidFill>
                  <a:srgbClr val="1E00AA"/>
                </a:solidFill>
                <a:latin typeface="Kruti Dev 010" pitchFamily="2" charset="0"/>
              </a:rPr>
              <a:t>mHk; lq[k</a:t>
            </a:r>
          </a:p>
        </p:txBody>
      </p:sp>
      <p:sp>
        <p:nvSpPr>
          <p:cNvPr id="18436" name="TextBox 24">
            <a:extLst>
              <a:ext uri="{FF2B5EF4-FFF2-40B4-BE49-F238E27FC236}">
                <a16:creationId xmlns:a16="http://schemas.microsoft.com/office/drawing/2014/main" id="{025D480C-E413-4825-B75F-E313A58A6540}"/>
              </a:ext>
            </a:extLst>
          </p:cNvPr>
          <p:cNvSpPr txBox="1">
            <a:spLocks noChangeArrowheads="1"/>
          </p:cNvSpPr>
          <p:nvPr/>
        </p:nvSpPr>
        <p:spPr bwMode="auto">
          <a:xfrm>
            <a:off x="4572000" y="5278438"/>
            <a:ext cx="1981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Mutual Prosperity</a:t>
            </a:r>
          </a:p>
          <a:p>
            <a:pPr algn="ctr" eaLnBrk="1" hangingPunct="1"/>
            <a:r>
              <a:rPr lang="en-US" altLang="en-US" sz="2000">
                <a:solidFill>
                  <a:srgbClr val="1E00AA"/>
                </a:solidFill>
                <a:latin typeface="Kruti Dev 010" pitchFamily="2" charset="0"/>
              </a:rPr>
              <a:t>mHk; le`f)</a:t>
            </a:r>
          </a:p>
        </p:txBody>
      </p:sp>
      <p:sp>
        <p:nvSpPr>
          <p:cNvPr id="18437" name="TextBox 25">
            <a:extLst>
              <a:ext uri="{FF2B5EF4-FFF2-40B4-BE49-F238E27FC236}">
                <a16:creationId xmlns:a16="http://schemas.microsoft.com/office/drawing/2014/main" id="{5AAB2E8D-9A8F-498D-9F8E-3F273FFB7CE1}"/>
              </a:ext>
            </a:extLst>
          </p:cNvPr>
          <p:cNvSpPr txBox="1">
            <a:spLocks noChangeArrowheads="1"/>
          </p:cNvSpPr>
          <p:nvPr/>
        </p:nvSpPr>
        <p:spPr bwMode="auto">
          <a:xfrm>
            <a:off x="6705600" y="6030913"/>
            <a:ext cx="2819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Universal Human Order</a:t>
            </a:r>
          </a:p>
          <a:p>
            <a:pPr algn="ctr" eaLnBrk="1" hangingPunct="1"/>
            <a:r>
              <a:rPr lang="en-US" altLang="en-US" sz="2000">
                <a:solidFill>
                  <a:srgbClr val="1E00AA"/>
                </a:solidFill>
                <a:latin typeface="Kruti Dev 010" pitchFamily="2" charset="0"/>
              </a:rPr>
              <a:t>lkoZHkkSe ekuoh; O;oLFkk</a:t>
            </a:r>
            <a:endParaRPr lang="en-US" altLang="en-US" sz="2000"/>
          </a:p>
        </p:txBody>
      </p:sp>
      <p:sp>
        <p:nvSpPr>
          <p:cNvPr id="18438" name="TextBox 26">
            <a:extLst>
              <a:ext uri="{FF2B5EF4-FFF2-40B4-BE49-F238E27FC236}">
                <a16:creationId xmlns:a16="http://schemas.microsoft.com/office/drawing/2014/main" id="{A5EA9A72-C67E-4375-A039-3C8EBB0AD0F5}"/>
              </a:ext>
            </a:extLst>
          </p:cNvPr>
          <p:cNvSpPr txBox="1">
            <a:spLocks noChangeArrowheads="1"/>
          </p:cNvSpPr>
          <p:nvPr/>
        </p:nvSpPr>
        <p:spPr bwMode="auto">
          <a:xfrm>
            <a:off x="2057400" y="6019800"/>
            <a:ext cx="3048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Undivided Human Society</a:t>
            </a:r>
          </a:p>
          <a:p>
            <a:pPr algn="ctr" eaLnBrk="1" hangingPunct="1"/>
            <a:r>
              <a:rPr lang="en-US" altLang="en-US" sz="2000">
                <a:solidFill>
                  <a:srgbClr val="1E00AA"/>
                </a:solidFill>
                <a:latin typeface="Kruti Dev 010" pitchFamily="2" charset="0"/>
              </a:rPr>
              <a:t>v[k.M ekuoh; lekt</a:t>
            </a:r>
            <a:endParaRPr lang="en-US" altLang="en-US" sz="2000"/>
          </a:p>
        </p:txBody>
      </p:sp>
      <p:sp>
        <p:nvSpPr>
          <p:cNvPr id="28" name="Down Arrow 27">
            <a:extLst>
              <a:ext uri="{FF2B5EF4-FFF2-40B4-BE49-F238E27FC236}">
                <a16:creationId xmlns:a16="http://schemas.microsoft.com/office/drawing/2014/main" id="{3237B4B1-FAA7-477E-AE7D-DC81CD8AC618}"/>
              </a:ext>
            </a:extLst>
          </p:cNvPr>
          <p:cNvSpPr/>
          <p:nvPr/>
        </p:nvSpPr>
        <p:spPr bwMode="auto">
          <a:xfrm>
            <a:off x="3505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9" name="Down Arrow 28">
            <a:extLst>
              <a:ext uri="{FF2B5EF4-FFF2-40B4-BE49-F238E27FC236}">
                <a16:creationId xmlns:a16="http://schemas.microsoft.com/office/drawing/2014/main" id="{AC5D8CA6-693F-4A9A-9B72-DB37B9E65DA4}"/>
              </a:ext>
            </a:extLst>
          </p:cNvPr>
          <p:cNvSpPr/>
          <p:nvPr/>
        </p:nvSpPr>
        <p:spPr bwMode="auto">
          <a:xfrm>
            <a:off x="3505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0" name="Down Arrow 29">
            <a:extLst>
              <a:ext uri="{FF2B5EF4-FFF2-40B4-BE49-F238E27FC236}">
                <a16:creationId xmlns:a16="http://schemas.microsoft.com/office/drawing/2014/main" id="{2530C277-3DEE-4400-8E60-257DA45E5757}"/>
              </a:ext>
            </a:extLst>
          </p:cNvPr>
          <p:cNvSpPr/>
          <p:nvPr/>
        </p:nvSpPr>
        <p:spPr bwMode="auto">
          <a:xfrm>
            <a:off x="5257800" y="5084763"/>
            <a:ext cx="152400" cy="1730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8442" name="TextBox 24">
            <a:extLst>
              <a:ext uri="{FF2B5EF4-FFF2-40B4-BE49-F238E27FC236}">
                <a16:creationId xmlns:a16="http://schemas.microsoft.com/office/drawing/2014/main" id="{F86E544C-790A-44B2-8E3C-A917FCA8A2BF}"/>
              </a:ext>
            </a:extLst>
          </p:cNvPr>
          <p:cNvSpPr txBox="1">
            <a:spLocks noChangeArrowheads="1"/>
          </p:cNvSpPr>
          <p:nvPr/>
        </p:nvSpPr>
        <p:spPr bwMode="auto">
          <a:xfrm>
            <a:off x="6705600" y="5278438"/>
            <a:ext cx="2971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Fulfillment of Human Goal</a:t>
            </a:r>
          </a:p>
          <a:p>
            <a:pPr algn="ctr" eaLnBrk="1" hangingPunct="1"/>
            <a:r>
              <a:rPr lang="en-US" altLang="en-US" sz="2000">
                <a:solidFill>
                  <a:srgbClr val="1E00AA"/>
                </a:solidFill>
                <a:latin typeface="Kruti Dev 010" pitchFamily="2" charset="0"/>
              </a:rPr>
              <a:t>Ekkuo y{; dh iwfrZ</a:t>
            </a:r>
            <a:endParaRPr lang="en-US" altLang="en-US" sz="2000"/>
          </a:p>
        </p:txBody>
      </p:sp>
      <p:sp>
        <p:nvSpPr>
          <p:cNvPr id="14" name="Down Arrow 13">
            <a:extLst>
              <a:ext uri="{FF2B5EF4-FFF2-40B4-BE49-F238E27FC236}">
                <a16:creationId xmlns:a16="http://schemas.microsoft.com/office/drawing/2014/main" id="{8343DD68-3021-4DBB-8A8A-BC21F217B754}"/>
              </a:ext>
            </a:extLst>
          </p:cNvPr>
          <p:cNvSpPr/>
          <p:nvPr/>
        </p:nvSpPr>
        <p:spPr bwMode="auto">
          <a:xfrm>
            <a:off x="8077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8444" name="TextBox 20">
            <a:extLst>
              <a:ext uri="{FF2B5EF4-FFF2-40B4-BE49-F238E27FC236}">
                <a16:creationId xmlns:a16="http://schemas.microsoft.com/office/drawing/2014/main" id="{51A90603-2FBF-4A35-907A-C9351F8F8DBC}"/>
              </a:ext>
            </a:extLst>
          </p:cNvPr>
          <p:cNvSpPr txBox="1">
            <a:spLocks noChangeArrowheads="1"/>
          </p:cNvSpPr>
          <p:nvPr/>
        </p:nvSpPr>
        <p:spPr bwMode="auto">
          <a:xfrm rot="-5400000">
            <a:off x="8997157" y="5193506"/>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Human Tradition</a:t>
            </a:r>
          </a:p>
          <a:p>
            <a:pPr eaLnBrk="1" hangingPunct="1"/>
            <a:r>
              <a:rPr lang="en-US" altLang="en-US" sz="2400" b="1">
                <a:solidFill>
                  <a:srgbClr val="1E00AA"/>
                </a:solidFill>
                <a:latin typeface="Kruti Dev 010" pitchFamily="2" charset="0"/>
              </a:rPr>
              <a:t>ekuoh; ijaijk</a:t>
            </a:r>
            <a:endParaRPr lang="en-US" altLang="en-US" sz="2400" b="1"/>
          </a:p>
        </p:txBody>
      </p:sp>
      <p:sp>
        <p:nvSpPr>
          <p:cNvPr id="16" name="Down Arrow 15">
            <a:extLst>
              <a:ext uri="{FF2B5EF4-FFF2-40B4-BE49-F238E27FC236}">
                <a16:creationId xmlns:a16="http://schemas.microsoft.com/office/drawing/2014/main" id="{0673401F-275A-4697-947D-26BB654503B2}"/>
              </a:ext>
            </a:extLst>
          </p:cNvPr>
          <p:cNvSpPr/>
          <p:nvPr/>
        </p:nvSpPr>
        <p:spPr bwMode="auto">
          <a:xfrm>
            <a:off x="8077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5" name="Right Brace 24">
            <a:extLst>
              <a:ext uri="{FF2B5EF4-FFF2-40B4-BE49-F238E27FC236}">
                <a16:creationId xmlns:a16="http://schemas.microsoft.com/office/drawing/2014/main" id="{CBEA68A7-183B-4573-AC9E-62A7FB0FD146}"/>
              </a:ext>
            </a:extLst>
          </p:cNvPr>
          <p:cNvSpPr/>
          <p:nvPr/>
        </p:nvSpPr>
        <p:spPr>
          <a:xfrm>
            <a:off x="9525000" y="5791200"/>
            <a:ext cx="2286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D722F8B9-D0FC-418A-BC06-908E4590EE32}"/>
              </a:ext>
            </a:extLst>
          </p:cNvPr>
          <p:cNvSpPr/>
          <p:nvPr/>
        </p:nvSpPr>
        <p:spPr>
          <a:xfrm>
            <a:off x="6781800" y="6019800"/>
            <a:ext cx="2667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8448" name="Picture 17">
            <a:extLst>
              <a:ext uri="{FF2B5EF4-FFF2-40B4-BE49-F238E27FC236}">
                <a16:creationId xmlns:a16="http://schemas.microsoft.com/office/drawing/2014/main" id="{39BB98CD-A037-4080-AB9B-DE20D84A40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7467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8FB4FEAD-FA30-4F24-85E7-F26A02371A4B}"/>
              </a:ext>
            </a:extLst>
          </p:cNvPr>
          <p:cNvSpPr/>
          <p:nvPr/>
        </p:nvSpPr>
        <p:spPr>
          <a:xfrm>
            <a:off x="5241925" y="1103313"/>
            <a:ext cx="4495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50" name="TextBox 17">
            <a:extLst>
              <a:ext uri="{FF2B5EF4-FFF2-40B4-BE49-F238E27FC236}">
                <a16:creationId xmlns:a16="http://schemas.microsoft.com/office/drawing/2014/main" id="{3220A059-A9A0-4613-B75C-F9823CDD0887}"/>
              </a:ext>
            </a:extLst>
          </p:cNvPr>
          <p:cNvSpPr txBox="1">
            <a:spLocks noChangeArrowheads="1"/>
          </p:cNvSpPr>
          <p:nvPr/>
        </p:nvSpPr>
        <p:spPr bwMode="auto">
          <a:xfrm>
            <a:off x="8859838" y="1066800"/>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REALISATION WITHIN</a:t>
            </a:r>
          </a:p>
        </p:txBody>
      </p:sp>
      <p:sp>
        <p:nvSpPr>
          <p:cNvPr id="18451" name="TextBox 18">
            <a:extLst>
              <a:ext uri="{FF2B5EF4-FFF2-40B4-BE49-F238E27FC236}">
                <a16:creationId xmlns:a16="http://schemas.microsoft.com/office/drawing/2014/main" id="{5A94DDED-DE4F-435F-ACC7-E99B284146A6}"/>
              </a:ext>
            </a:extLst>
          </p:cNvPr>
          <p:cNvSpPr txBox="1">
            <a:spLocks noChangeArrowheads="1"/>
          </p:cNvSpPr>
          <p:nvPr/>
        </p:nvSpPr>
        <p:spPr bwMode="auto">
          <a:xfrm>
            <a:off x="4932363" y="6016625"/>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EXPRESSION OUTSIDE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AAFE3681-3D7E-4F66-8EA6-EAF21CFA045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Program of Action (Individual) – 1: Develop Right Understanding</a:t>
            </a:r>
            <a:endParaRPr lang="en-GB" altLang="en-US"/>
          </a:p>
        </p:txBody>
      </p:sp>
      <p:sp>
        <p:nvSpPr>
          <p:cNvPr id="14338" name="Content Placeholder 6">
            <a:extLst>
              <a:ext uri="{FF2B5EF4-FFF2-40B4-BE49-F238E27FC236}">
                <a16:creationId xmlns:a16="http://schemas.microsoft.com/office/drawing/2014/main" id="{66E42E1A-08C7-45CF-93A0-4F86B3A06CFB}"/>
              </a:ext>
            </a:extLst>
          </p:cNvPr>
          <p:cNvSpPr>
            <a:spLocks noGrp="1" noChangeArrowheads="1"/>
          </p:cNvSpPr>
          <p:nvPr>
            <p:ph type="body" sz="quarter" idx="13"/>
          </p:nvPr>
        </p:nvSpPr>
        <p:spPr bwMode="auto">
          <a:xfrm>
            <a:off x="5943600" y="609600"/>
            <a:ext cx="4572000" cy="5943600"/>
          </a:xfrm>
        </p:spPr>
        <p:txBody>
          <a:bodyPr vert="horz" wrap="square" lIns="91440" tIns="45720" rIns="91440" bIns="45720" numCol="1" anchor="t" anchorCtr="0" compatLnSpc="1">
            <a:prstTxWarp prst="textNoShape">
              <a:avLst/>
            </a:prstTxWarp>
          </a:bodyPr>
          <a:lstStyle/>
          <a:p>
            <a:pPr marL="457200" indent="-457200" algn="ctr">
              <a:buFont typeface="Arial" panose="020B0604020202020204" pitchFamily="34" charset="0"/>
              <a:buAutoNum type="arabicPeriod"/>
              <a:defRPr/>
            </a:pPr>
            <a:r>
              <a:rPr lang="en-IN" altLang="en-US" b="1"/>
              <a:t>Self-exploration</a:t>
            </a:r>
            <a:r>
              <a:rPr lang="en-IN" altLang="en-US"/>
              <a:t> </a:t>
            </a:r>
          </a:p>
          <a:p>
            <a:pPr marL="0" indent="0" algn="ctr">
              <a:buFont typeface="Arial" panose="020B0604020202020204" pitchFamily="34" charset="0"/>
              <a:buNone/>
              <a:defRPr/>
            </a:pPr>
            <a:endParaRPr lang="en-IN" altLang="en-US" u="sng"/>
          </a:p>
          <a:p>
            <a:pPr marL="0" indent="0" algn="ctr">
              <a:buFont typeface="Arial" panose="020B0604020202020204" pitchFamily="34" charset="0"/>
              <a:buNone/>
              <a:defRPr/>
            </a:pPr>
            <a:r>
              <a:rPr lang="en-IN" altLang="en-US"/>
              <a:t>Verify the proposals </a:t>
            </a:r>
          </a:p>
          <a:p>
            <a:pPr marL="0" indent="0" algn="ctr">
              <a:buFont typeface="Arial" panose="020B0604020202020204" pitchFamily="34" charset="0"/>
              <a:buNone/>
              <a:defRPr/>
            </a:pPr>
            <a:r>
              <a:rPr lang="en-IN" altLang="en-US"/>
              <a:t>(on your own right)</a:t>
            </a:r>
          </a:p>
          <a:p>
            <a:pPr marL="0" indent="0" algn="ctr">
              <a:buFont typeface="Arial" panose="020B0604020202020204" pitchFamily="34" charset="0"/>
              <a:buNone/>
              <a:defRPr/>
            </a:pPr>
            <a:endParaRPr lang="en-IN" altLang="en-US"/>
          </a:p>
          <a:p>
            <a:pPr marL="457200" lvl="2" indent="0" algn="ctr">
              <a:buFont typeface="Arial" panose="020B0604020202020204" pitchFamily="34" charset="0"/>
              <a:buNone/>
              <a:defRPr/>
            </a:pPr>
            <a:r>
              <a:rPr lang="en-IN" altLang="en-US" sz="2200">
                <a:sym typeface="Wingdings" panose="05000000000000000000" pitchFamily="2" charset="2"/>
              </a:rPr>
              <a:t>Right understanding of harmony at all  levels</a:t>
            </a:r>
            <a:endParaRPr lang="hi-IN" altLang="en-US" sz="2200">
              <a:sym typeface="Wingdings" panose="05000000000000000000" pitchFamily="2" charset="2"/>
            </a:endParaRPr>
          </a:p>
          <a:p>
            <a:pPr marL="457200" lvl="2" indent="0" algn="ctr">
              <a:buFont typeface="Arial" panose="020B0604020202020204" pitchFamily="34" charset="0"/>
              <a:buNone/>
              <a:defRPr/>
            </a:pPr>
            <a:r>
              <a:rPr altLang="en-US" sz="2200">
                <a:sym typeface="Wingdings" panose="05000000000000000000" pitchFamily="2" charset="2"/>
              </a:rPr>
              <a:t>(human being, family, society, nature/existence)</a:t>
            </a:r>
            <a:r>
              <a:rPr lang="en-IN" altLang="en-US" sz="2200">
                <a:sym typeface="Wingdings" panose="05000000000000000000" pitchFamily="2" charset="2"/>
              </a:rPr>
              <a:t> </a:t>
            </a:r>
          </a:p>
          <a:p>
            <a:pPr marL="457200" lvl="2" indent="0" algn="ctr">
              <a:buFont typeface="Arial" panose="020B0604020202020204" pitchFamily="34" charset="0"/>
              <a:buNone/>
              <a:defRPr/>
            </a:pPr>
            <a:endParaRPr lang="en-IN" altLang="en-US" sz="2200">
              <a:sym typeface="Wingdings" panose="05000000000000000000" pitchFamily="2" charset="2"/>
            </a:endParaRPr>
          </a:p>
          <a:p>
            <a:pPr marL="457200" lvl="2" indent="0" algn="ctr">
              <a:buFont typeface="Arial" panose="020B0604020202020204" pitchFamily="34" charset="0"/>
              <a:buNone/>
              <a:defRPr/>
            </a:pPr>
            <a:r>
              <a:rPr lang="en-IN" altLang="en-US" sz="2200">
                <a:sym typeface="Wingdings" panose="05000000000000000000" pitchFamily="2" charset="2"/>
              </a:rPr>
              <a:t>Feeling and thought </a:t>
            </a:r>
          </a:p>
          <a:p>
            <a:pPr marL="457200" lvl="2" indent="0" algn="ctr">
              <a:buFont typeface="Arial" panose="020B0604020202020204" pitchFamily="34" charset="0"/>
              <a:buNone/>
              <a:defRPr/>
            </a:pPr>
            <a:r>
              <a:rPr lang="en-IN" altLang="en-US" sz="2200">
                <a:sym typeface="Wingdings" panose="05000000000000000000" pitchFamily="2" charset="2"/>
              </a:rPr>
              <a:t>of harmony</a:t>
            </a:r>
          </a:p>
          <a:p>
            <a:pPr marL="457200" lvl="2" indent="0" algn="ctr">
              <a:buFont typeface="Arial" panose="020B0604020202020204" pitchFamily="34" charset="0"/>
              <a:buNone/>
              <a:defRPr/>
            </a:pPr>
            <a:endParaRPr lang="en-IN" altLang="en-US" sz="2200">
              <a:sym typeface="Wingdings" panose="05000000000000000000" pitchFamily="2" charset="2"/>
            </a:endParaRPr>
          </a:p>
          <a:p>
            <a:pPr marL="457200" lvl="2" indent="0" algn="ctr">
              <a:buFont typeface="Arial" panose="020B0604020202020204" pitchFamily="34" charset="0"/>
              <a:buNone/>
              <a:defRPr/>
            </a:pPr>
            <a:r>
              <a:rPr lang="en-IN" altLang="en-US" sz="2200">
                <a:sym typeface="Wingdings" panose="05000000000000000000" pitchFamily="2" charset="2"/>
              </a:rPr>
              <a:t>Harmonious behaviour, work and participation in larger order</a:t>
            </a:r>
          </a:p>
          <a:p>
            <a:pPr marL="0" indent="0">
              <a:buFont typeface="Arial" panose="020B0604020202020204" pitchFamily="34" charset="0"/>
              <a:buNone/>
              <a:defRPr/>
            </a:pPr>
            <a:endParaRPr altLang="en-US"/>
          </a:p>
        </p:txBody>
      </p:sp>
      <p:cxnSp>
        <p:nvCxnSpPr>
          <p:cNvPr id="9" name="Straight Arrow Connector 8">
            <a:extLst>
              <a:ext uri="{FF2B5EF4-FFF2-40B4-BE49-F238E27FC236}">
                <a16:creationId xmlns:a16="http://schemas.microsoft.com/office/drawing/2014/main" id="{DFD70B07-B9BA-45FF-B0FF-289AFA9354A6}"/>
              </a:ext>
            </a:extLst>
          </p:cNvPr>
          <p:cNvCxnSpPr/>
          <p:nvPr/>
        </p:nvCxnSpPr>
        <p:spPr>
          <a:xfrm>
            <a:off x="8382000" y="2209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3387C9A7-13CE-429F-BFE6-6B5ADB94A73B}"/>
              </a:ext>
            </a:extLst>
          </p:cNvPr>
          <p:cNvCxnSpPr/>
          <p:nvPr/>
        </p:nvCxnSpPr>
        <p:spPr>
          <a:xfrm>
            <a:off x="8382000" y="40386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CB797BB-7160-441B-BAF9-515B822454E4}"/>
              </a:ext>
            </a:extLst>
          </p:cNvPr>
          <p:cNvCxnSpPr/>
          <p:nvPr/>
        </p:nvCxnSpPr>
        <p:spPr>
          <a:xfrm>
            <a:off x="8382000" y="5334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463" name="Picture 5">
            <a:extLst>
              <a:ext uri="{FF2B5EF4-FFF2-40B4-BE49-F238E27FC236}">
                <a16:creationId xmlns:a16="http://schemas.microsoft.com/office/drawing/2014/main" id="{5AE67EE9-B0CE-4AAE-A222-93517673E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7250"/>
            <a:ext cx="21256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747C32A5-D39D-4943-A3F5-B0BA29911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4467225"/>
            <a:ext cx="30289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16C5502C-05FE-4429-A62A-7D5B6B099A7D}"/>
              </a:ext>
            </a:extLst>
          </p:cNvPr>
          <p:cNvCxnSpPr>
            <a:cxnSpLocks/>
          </p:cNvCxnSpPr>
          <p:nvPr/>
        </p:nvCxnSpPr>
        <p:spPr>
          <a:xfrm>
            <a:off x="1562100" y="5214938"/>
            <a:ext cx="1600200" cy="0"/>
          </a:xfrm>
          <a:prstGeom prst="straightConnector1">
            <a:avLst/>
          </a:prstGeom>
          <a:ln w="38100">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pic>
        <p:nvPicPr>
          <p:cNvPr id="19466" name="Picture 5">
            <a:extLst>
              <a:ext uri="{FF2B5EF4-FFF2-40B4-BE49-F238E27FC236}">
                <a16:creationId xmlns:a16="http://schemas.microsoft.com/office/drawing/2014/main" id="{4961BF63-19DD-41F2-AB74-527FEDE195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33400"/>
            <a:ext cx="51244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BE7A0AAB-A389-4BA0-9605-009E8756198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 typeface="Calibri" panose="020F0502020204030204" pitchFamily="34" charset="0"/>
              <a:buAutoNum type="arabicPeriod" startAt="2"/>
            </a:pPr>
            <a:r>
              <a:rPr lang="en-US" altLang="en-US" sz="2000" b="1">
                <a:cs typeface="Arial" panose="020B0604020202020204" pitchFamily="34" charset="0"/>
              </a:rPr>
              <a:t>Self-awareness</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Be aware of your desire, thought and expectation </a:t>
            </a:r>
            <a:r>
              <a:rPr lang="en-US" altLang="en-US" sz="2000">
                <a:solidFill>
                  <a:srgbClr val="FF0000"/>
                </a:solidFill>
                <a:cs typeface="Arial" panose="020B0604020202020204" pitchFamily="34" charset="0"/>
              </a:rPr>
              <a:t>– every moment</a:t>
            </a:r>
          </a:p>
          <a:p>
            <a:pPr marL="457200" indent="-457200" eaLnBrk="1" hangingPunct="1">
              <a:buFont typeface="Symbol" panose="05050102010706020507" pitchFamily="18" charset="2"/>
              <a:buAutoNum type="arabicPeriod" startAt="2"/>
            </a:pPr>
            <a:endParaRPr lang="en-US" altLang="en-US" sz="800" b="1">
              <a:cs typeface="Arial" panose="020B0604020202020204" pitchFamily="34" charset="0"/>
            </a:endParaRPr>
          </a:p>
          <a:p>
            <a:pPr marL="457200" indent="-457200" eaLnBrk="1" hangingPunct="1">
              <a:buFont typeface="Symbol" panose="05050102010706020507" pitchFamily="18" charset="2"/>
              <a:buAutoNum type="arabicPeriod" startAt="2"/>
            </a:pPr>
            <a:r>
              <a:rPr lang="en-US" altLang="en-US" sz="2000" b="1">
                <a:cs typeface="Arial" panose="020B0604020202020204" pitchFamily="34" charset="0"/>
              </a:rPr>
              <a:t>Self-evaluation</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Evaluate your desire, thought and expectation</a:t>
            </a:r>
          </a:p>
          <a:p>
            <a:pPr marL="914400" lvl="2" indent="-457200" eaLnBrk="1" hangingPunct="1">
              <a:buFont typeface="Arial" panose="020B0604020202020204" pitchFamily="34" charset="0"/>
              <a:buNone/>
            </a:pPr>
            <a:r>
              <a:rPr lang="en-US" altLang="en-US">
                <a:cs typeface="Arial" panose="020B0604020202020204" pitchFamily="34" charset="0"/>
              </a:rPr>
              <a:t>– on the basis of your Natural Acceptance</a:t>
            </a:r>
          </a:p>
          <a:p>
            <a:pPr marL="457200" indent="-457200" eaLnBrk="1" hangingPunct="1">
              <a:buFont typeface="Arial" panose="020B0604020202020204" pitchFamily="34" charset="0"/>
              <a:buNone/>
            </a:pPr>
            <a:endParaRPr lang="en-US" altLang="en-US" sz="2400">
              <a:cs typeface="Arial" panose="020B0604020202020204" pitchFamily="34" charset="0"/>
            </a:endParaRPr>
          </a:p>
        </p:txBody>
      </p:sp>
      <p:sp>
        <p:nvSpPr>
          <p:cNvPr id="20483" name="Content Placeholder 1">
            <a:extLst>
              <a:ext uri="{FF2B5EF4-FFF2-40B4-BE49-F238E27FC236}">
                <a16:creationId xmlns:a16="http://schemas.microsoft.com/office/drawing/2014/main" id="{382C705D-C2DC-4574-8423-D7D668C88BD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b="1"/>
              <a:t>Sanskar =</a:t>
            </a:r>
          </a:p>
          <a:p>
            <a:pPr marL="0" indent="0" eaLnBrk="1" hangingPunct="1">
              <a:buFont typeface="Arial" panose="020B0604020202020204" pitchFamily="34" charset="0"/>
              <a:buNone/>
            </a:pPr>
            <a:r>
              <a:rPr lang="en-IN" altLang="en-US" b="1"/>
              <a:t>Acceptances derived out of </a:t>
            </a:r>
          </a:p>
          <a:p>
            <a:pPr marL="0" indent="0" eaLnBrk="1" hangingPunct="1">
              <a:buFont typeface="Arial" panose="020B0604020202020204" pitchFamily="34" charset="0"/>
              <a:buNone/>
            </a:pPr>
            <a:r>
              <a:rPr lang="en-IN" altLang="en-US" sz="2000" b="1"/>
              <a:t>∑ [Desire + Thought + Expectation]</a:t>
            </a:r>
          </a:p>
          <a:p>
            <a:pPr marL="0" indent="0" eaLnBrk="1" hangingPunct="1">
              <a:buFont typeface="Arial" panose="020B0604020202020204" pitchFamily="34" charset="0"/>
              <a:buNone/>
            </a:pPr>
            <a:r>
              <a:rPr lang="en-IN" altLang="en-US" b="1"/>
              <a:t>from all time</a:t>
            </a:r>
          </a:p>
          <a:p>
            <a:pPr marL="0" indent="0" eaLnBrk="1" hangingPunct="1">
              <a:buFont typeface="Arial" panose="020B0604020202020204" pitchFamily="34" charset="0"/>
              <a:buNone/>
            </a:pPr>
            <a:r>
              <a:rPr lang="hi-IN" altLang="en-US" b="1">
                <a:solidFill>
                  <a:srgbClr val="FF0000"/>
                </a:solidFill>
              </a:rPr>
              <a:t>&amp;</a:t>
            </a:r>
          </a:p>
          <a:p>
            <a:pPr marL="0" indent="0" eaLnBrk="1" hangingPunct="1">
              <a:buFont typeface="Arial" panose="020B0604020202020204" pitchFamily="34" charset="0"/>
              <a:buNone/>
            </a:pPr>
            <a:r>
              <a:rPr lang="en-IN" altLang="en-US" b="1">
                <a:solidFill>
                  <a:srgbClr val="FF0000"/>
                </a:solidFill>
              </a:rPr>
              <a:t>Acceptances derived out of </a:t>
            </a:r>
            <a:r>
              <a:rPr lang="en-US" altLang="en-US" b="1">
                <a:solidFill>
                  <a:srgbClr val="FF0000"/>
                </a:solidFill>
              </a:rPr>
              <a:t>right understanding</a:t>
            </a:r>
            <a:endParaRPr lang="en-IN" altLang="en-US" b="1">
              <a:solidFill>
                <a:srgbClr val="FF0000"/>
              </a:solidFill>
            </a:endParaRPr>
          </a:p>
          <a:p>
            <a:pPr marL="0" indent="0" eaLnBrk="1" hangingPunct="1">
              <a:buFont typeface="Arial" panose="020B0604020202020204" pitchFamily="34" charset="0"/>
              <a:buNone/>
            </a:pPr>
            <a:endParaRPr lang="hi-IN" altLang="en-US" b="1"/>
          </a:p>
          <a:p>
            <a:pPr marL="0" indent="0" eaLnBrk="1" hangingPunct="1">
              <a:buFont typeface="Arial" panose="020B0604020202020204" pitchFamily="34" charset="0"/>
              <a:buNone/>
            </a:pPr>
            <a:endParaRPr lang="en-IN" altLang="en-US" b="1"/>
          </a:p>
          <a:p>
            <a:pPr marL="0" indent="0" eaLnBrk="1" hangingPunct="1">
              <a:buFont typeface="Arial" panose="020B0604020202020204" pitchFamily="34" charset="0"/>
              <a:buNone/>
            </a:pPr>
            <a:r>
              <a:rPr lang="en-IN" altLang="en-US" b="1"/>
              <a:t>Sanskar (t+1) = </a:t>
            </a:r>
          </a:p>
          <a:p>
            <a:pPr marL="0" indent="0" eaLnBrk="1" hangingPunct="1">
              <a:buFont typeface="Arial" panose="020B0604020202020204" pitchFamily="34" charset="0"/>
              <a:buNone/>
            </a:pPr>
            <a:r>
              <a:rPr lang="en-IN" altLang="en-US" b="1"/>
              <a:t>Sanskar (t) + </a:t>
            </a:r>
          </a:p>
          <a:p>
            <a:pPr marL="0" indent="0" eaLnBrk="1" hangingPunct="1">
              <a:buFont typeface="Arial" panose="020B0604020202020204" pitchFamily="34" charset="0"/>
              <a:buNone/>
            </a:pPr>
            <a:r>
              <a:rPr lang="en-IN" altLang="en-US" b="1"/>
              <a:t>Environment (t) + </a:t>
            </a:r>
          </a:p>
          <a:p>
            <a:pPr marL="0" indent="0" eaLnBrk="1" hangingPunct="1">
              <a:buFont typeface="Arial" panose="020B0604020202020204" pitchFamily="34" charset="0"/>
              <a:buNone/>
            </a:pPr>
            <a:r>
              <a:rPr lang="en-IN" altLang="en-US" b="1"/>
              <a:t>Self-exploration (t)</a:t>
            </a:r>
          </a:p>
          <a:p>
            <a:pPr marL="0" indent="0" eaLnBrk="1" hangingPunct="1">
              <a:buFont typeface="Arial" panose="020B0604020202020204" pitchFamily="34" charset="0"/>
              <a:buNone/>
            </a:pPr>
            <a:endParaRPr lang="en-US" altLang="en-US"/>
          </a:p>
        </p:txBody>
      </p:sp>
      <p:sp>
        <p:nvSpPr>
          <p:cNvPr id="20484" name="Title 2">
            <a:extLst>
              <a:ext uri="{FF2B5EF4-FFF2-40B4-BE49-F238E27FC236}">
                <a16:creationId xmlns:a16="http://schemas.microsoft.com/office/drawing/2014/main" id="{F7D8BE77-2ADB-48B0-A4C7-1CF9800871A6}"/>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Program of Action (Individual) – 2: Purification of Sanskar</a:t>
            </a:r>
            <a:endParaRPr lang="en-GB" altLang="en-US"/>
          </a:p>
        </p:txBody>
      </p:sp>
      <p:cxnSp>
        <p:nvCxnSpPr>
          <p:cNvPr id="4" name="Straight Connector 3">
            <a:extLst>
              <a:ext uri="{FF2B5EF4-FFF2-40B4-BE49-F238E27FC236}">
                <a16:creationId xmlns:a16="http://schemas.microsoft.com/office/drawing/2014/main" id="{4A0B67AC-92D2-403A-89E1-F42E2C3AE9ED}"/>
              </a:ext>
            </a:extLst>
          </p:cNvPr>
          <p:cNvCxnSpPr>
            <a:cxnSpLocks/>
          </p:cNvCxnSpPr>
          <p:nvPr/>
        </p:nvCxnSpPr>
        <p:spPr>
          <a:xfrm flipH="1">
            <a:off x="5940425" y="514350"/>
            <a:ext cx="66675"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1F10A2F-A101-4DE5-9D8C-7CA2CA35B096}"/>
              </a:ext>
            </a:extLst>
          </p:cNvPr>
          <p:cNvGraphicFramePr/>
          <p:nvPr/>
        </p:nvGraphicFramePr>
        <p:xfrm>
          <a:off x="1600202" y="-685799"/>
          <a:ext cx="3990975" cy="696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7" name="Picture 3">
            <a:extLst>
              <a:ext uri="{FF2B5EF4-FFF2-40B4-BE49-F238E27FC236}">
                <a16:creationId xmlns:a16="http://schemas.microsoft.com/office/drawing/2014/main" id="{CB7DC311-BCB3-441B-8054-EA1CDCADE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5321300"/>
            <a:ext cx="2309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id="{ED8E39F4-39C9-4010-B60A-821A10A3A1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538" y="3998913"/>
            <a:ext cx="2360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AF9C034E-6C62-4385-8DC0-69727E788E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382838"/>
            <a:ext cx="2320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a:extLst>
              <a:ext uri="{FF2B5EF4-FFF2-40B4-BE49-F238E27FC236}">
                <a16:creationId xmlns:a16="http://schemas.microsoft.com/office/drawing/2014/main" id="{15F778D6-015E-41EA-8056-C7C453232A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914400"/>
            <a:ext cx="23129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a:extLst>
              <a:ext uri="{FF2B5EF4-FFF2-40B4-BE49-F238E27FC236}">
                <a16:creationId xmlns:a16="http://schemas.microsoft.com/office/drawing/2014/main" id="{AEB7A6BF-5185-4A8D-85DE-5984B3A549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1063" y="-6350"/>
            <a:ext cx="236061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itle 12">
            <a:extLst>
              <a:ext uri="{FF2B5EF4-FFF2-40B4-BE49-F238E27FC236}">
                <a16:creationId xmlns:a16="http://schemas.microsoft.com/office/drawing/2014/main" id="{BFE7987E-153A-42E2-82BC-CD53F4633FF8}"/>
              </a:ext>
            </a:extLst>
          </p:cNvPr>
          <p:cNvSpPr>
            <a:spLocks noGrp="1" noChangeArrowheads="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N" altLang="en-US">
                <a:solidFill>
                  <a:schemeClr val="tx1"/>
                </a:solidFill>
              </a:rPr>
              <a:t>Self-evolution</a:t>
            </a:r>
            <a:endParaRPr lang="en-US" altLang="en-US">
              <a:solidFill>
                <a:schemeClr val="tx1"/>
              </a:solidFill>
            </a:endParaRPr>
          </a:p>
        </p:txBody>
      </p:sp>
      <p:cxnSp>
        <p:nvCxnSpPr>
          <p:cNvPr id="15" name="Straight Connector 14">
            <a:extLst>
              <a:ext uri="{FF2B5EF4-FFF2-40B4-BE49-F238E27FC236}">
                <a16:creationId xmlns:a16="http://schemas.microsoft.com/office/drawing/2014/main" id="{7E69312F-5982-4C28-BC21-593AAC395328}"/>
              </a:ext>
            </a:extLst>
          </p:cNvPr>
          <p:cNvCxnSpPr>
            <a:cxnSpLocks/>
          </p:cNvCxnSpPr>
          <p:nvPr/>
        </p:nvCxnSpPr>
        <p:spPr>
          <a:xfrm>
            <a:off x="76200" y="3998913"/>
            <a:ext cx="11887200" cy="444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514" name="Title 12">
            <a:extLst>
              <a:ext uri="{FF2B5EF4-FFF2-40B4-BE49-F238E27FC236}">
                <a16:creationId xmlns:a16="http://schemas.microsoft.com/office/drawing/2014/main" id="{6A780F75-C0B9-4D39-A9F0-5C98CA7EE418}"/>
              </a:ext>
            </a:extLst>
          </p:cNvPr>
          <p:cNvSpPr txBox="1">
            <a:spLocks noChangeArrowheads="1"/>
          </p:cNvSpPr>
          <p:nvPr/>
        </p:nvSpPr>
        <p:spPr bwMode="auto">
          <a:xfrm>
            <a:off x="5256213" y="177800"/>
            <a:ext cx="1974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0000"/>
                </a:solidFill>
              </a:rPr>
              <a:t>Human Consciousness</a:t>
            </a:r>
            <a:endParaRPr lang="en-US" altLang="en-US" b="1">
              <a:solidFill>
                <a:srgbClr val="000000"/>
              </a:solidFill>
            </a:endParaRPr>
          </a:p>
        </p:txBody>
      </p:sp>
      <p:sp>
        <p:nvSpPr>
          <p:cNvPr id="21515" name="Title 12">
            <a:extLst>
              <a:ext uri="{FF2B5EF4-FFF2-40B4-BE49-F238E27FC236}">
                <a16:creationId xmlns:a16="http://schemas.microsoft.com/office/drawing/2014/main" id="{6AED244C-DFED-47C6-81D5-66B90C25C254}"/>
              </a:ext>
            </a:extLst>
          </p:cNvPr>
          <p:cNvSpPr txBox="1">
            <a:spLocks noChangeArrowheads="1"/>
          </p:cNvSpPr>
          <p:nvPr/>
        </p:nvSpPr>
        <p:spPr bwMode="auto">
          <a:xfrm>
            <a:off x="8143875" y="1512888"/>
            <a:ext cx="3819525"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IN" altLang="en-US" sz="1400" b="1"/>
              <a:t>Living on the basis of knowing</a:t>
            </a:r>
          </a:p>
          <a:p>
            <a:pPr>
              <a:buFont typeface="Arial" panose="020B0604020202020204" pitchFamily="34" charset="0"/>
              <a:buChar char="•"/>
            </a:pPr>
            <a:r>
              <a:rPr lang="en-IN" altLang="en-US" sz="1400" b="1"/>
              <a:t>Happiness by being in harmony within and harmony in all aspects of being</a:t>
            </a:r>
          </a:p>
          <a:p>
            <a:pPr>
              <a:buFont typeface="Arial" panose="020B0604020202020204" pitchFamily="34" charset="0"/>
              <a:buChar char="•"/>
            </a:pPr>
            <a:r>
              <a:rPr lang="en-IN" altLang="en-US" sz="1400" b="1"/>
              <a:t>Acceptance of relationship – from one to many, to all [HAPPINESS]</a:t>
            </a:r>
          </a:p>
          <a:p>
            <a:pPr>
              <a:buFont typeface="Arial" panose="020B0604020202020204" pitchFamily="34" charset="0"/>
              <a:buChar char="•"/>
            </a:pPr>
            <a:r>
              <a:rPr lang="en-IN" altLang="en-US" sz="1400" b="1"/>
              <a:t>Identifying need, production, right utilisation of physical facility [PROSPERITY]</a:t>
            </a:r>
          </a:p>
          <a:p>
            <a:pPr>
              <a:buFont typeface="Arial" panose="020B0604020202020204" pitchFamily="34" charset="0"/>
              <a:buChar char="•"/>
            </a:pPr>
            <a:r>
              <a:rPr lang="en-IN" altLang="en-US" sz="1400" b="1"/>
              <a:t>Participation in larger order, expanding harmony [SOCIETAL DEVELOPMENT]</a:t>
            </a:r>
          </a:p>
        </p:txBody>
      </p:sp>
      <p:sp>
        <p:nvSpPr>
          <p:cNvPr id="21516" name="Title 12">
            <a:extLst>
              <a:ext uri="{FF2B5EF4-FFF2-40B4-BE49-F238E27FC236}">
                <a16:creationId xmlns:a16="http://schemas.microsoft.com/office/drawing/2014/main" id="{E6736486-BBE9-4650-A24E-F3B472A7581C}"/>
              </a:ext>
            </a:extLst>
          </p:cNvPr>
          <p:cNvSpPr txBox="1">
            <a:spLocks noChangeArrowheads="1"/>
          </p:cNvSpPr>
          <p:nvPr/>
        </p:nvSpPr>
        <p:spPr bwMode="auto">
          <a:xfrm>
            <a:off x="7300913" y="4770438"/>
            <a:ext cx="47386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IN" altLang="en-US" sz="1400" b="1">
                <a:solidFill>
                  <a:srgbClr val="FF0000"/>
                </a:solidFill>
              </a:rPr>
              <a:t>Living on the basis of assuming (without knowing)</a:t>
            </a:r>
          </a:p>
          <a:p>
            <a:pPr>
              <a:buFont typeface="Arial" panose="020B0604020202020204" pitchFamily="34" charset="0"/>
              <a:buChar char="•"/>
            </a:pPr>
            <a:r>
              <a:rPr lang="en-IN" altLang="en-US" sz="1400" b="1">
                <a:solidFill>
                  <a:srgbClr val="FF0000"/>
                </a:solidFill>
              </a:rPr>
              <a:t>Happiness from outside (through feeling from the other, sensual pleasure and physical facility)</a:t>
            </a:r>
          </a:p>
          <a:p>
            <a:pPr>
              <a:buFont typeface="Arial" panose="020B0604020202020204" pitchFamily="34" charset="0"/>
              <a:buChar char="•"/>
            </a:pPr>
            <a:r>
              <a:rPr lang="en-IN" altLang="en-US" sz="1400" b="1">
                <a:solidFill>
                  <a:srgbClr val="FF0000"/>
                </a:solidFill>
              </a:rPr>
              <a:t>Domination and opposition in relationship [UNHAPPINESS]</a:t>
            </a:r>
          </a:p>
          <a:p>
            <a:pPr>
              <a:buFont typeface="Arial" panose="020B0604020202020204" pitchFamily="34" charset="0"/>
              <a:buChar char="•"/>
            </a:pPr>
            <a:r>
              <a:rPr lang="en-IN" altLang="en-US" sz="1400" b="1">
                <a:solidFill>
                  <a:srgbClr val="FF0000"/>
                </a:solidFill>
              </a:rPr>
              <a:t>Exploitation and indulgence [DEPRIVATION]</a:t>
            </a:r>
          </a:p>
          <a:p>
            <a:pPr>
              <a:buFont typeface="Arial" panose="020B0604020202020204" pitchFamily="34" charset="0"/>
              <a:buChar char="•"/>
            </a:pPr>
            <a:r>
              <a:rPr lang="en-IN" altLang="en-US" sz="1400" b="1">
                <a:solidFill>
                  <a:srgbClr val="FF0000"/>
                </a:solidFill>
              </a:rPr>
              <a:t>Exploitation in larger order, increasing disorder [DEGRADING SOCIETY]</a:t>
            </a:r>
          </a:p>
        </p:txBody>
      </p:sp>
      <p:sp>
        <p:nvSpPr>
          <p:cNvPr id="21517" name="TextBox 11">
            <a:extLst>
              <a:ext uri="{FF2B5EF4-FFF2-40B4-BE49-F238E27FC236}">
                <a16:creationId xmlns:a16="http://schemas.microsoft.com/office/drawing/2014/main" id="{42A5D9FD-BD92-4FB0-9F0D-DFF42A4CB8C3}"/>
              </a:ext>
            </a:extLst>
          </p:cNvPr>
          <p:cNvSpPr txBox="1">
            <a:spLocks noChangeArrowheads="1"/>
          </p:cNvSpPr>
          <p:nvPr/>
        </p:nvSpPr>
        <p:spPr bwMode="auto">
          <a:xfrm>
            <a:off x="6678613" y="3868738"/>
            <a:ext cx="353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solidFill>
                  <a:srgbClr val="000000"/>
                </a:solidFill>
              </a:rPr>
              <a:t>Transformation / Development</a:t>
            </a:r>
            <a:endParaRPr lang="en-US" altLang="en-US" b="1">
              <a:solidFill>
                <a:srgbClr val="000000"/>
              </a:solidFill>
            </a:endParaRPr>
          </a:p>
        </p:txBody>
      </p:sp>
      <p:sp>
        <p:nvSpPr>
          <p:cNvPr id="16" name="Arrow: Up 15">
            <a:extLst>
              <a:ext uri="{FF2B5EF4-FFF2-40B4-BE49-F238E27FC236}">
                <a16:creationId xmlns:a16="http://schemas.microsoft.com/office/drawing/2014/main" id="{17431C1E-069A-4040-873A-4CBACC54306C}"/>
              </a:ext>
            </a:extLst>
          </p:cNvPr>
          <p:cNvSpPr/>
          <p:nvPr/>
        </p:nvSpPr>
        <p:spPr bwMode="auto">
          <a:xfrm>
            <a:off x="6008688" y="3733800"/>
            <a:ext cx="315912" cy="6096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1519" name="Picture 11">
            <a:extLst>
              <a:ext uri="{FF2B5EF4-FFF2-40B4-BE49-F238E27FC236}">
                <a16:creationId xmlns:a16="http://schemas.microsoft.com/office/drawing/2014/main" id="{95F63884-7753-466D-B62C-FF771B4587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2725" y="4933950"/>
            <a:ext cx="26860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itle 12">
            <a:extLst>
              <a:ext uri="{FF2B5EF4-FFF2-40B4-BE49-F238E27FC236}">
                <a16:creationId xmlns:a16="http://schemas.microsoft.com/office/drawing/2014/main" id="{72BB273C-3ED0-46D6-8B35-F6510EDA8B97}"/>
              </a:ext>
            </a:extLst>
          </p:cNvPr>
          <p:cNvSpPr txBox="1">
            <a:spLocks noChangeArrowheads="1"/>
          </p:cNvSpPr>
          <p:nvPr/>
        </p:nvSpPr>
        <p:spPr bwMode="auto">
          <a:xfrm>
            <a:off x="76200" y="4113213"/>
            <a:ext cx="34623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1600" b="1">
                <a:solidFill>
                  <a:srgbClr val="FF0000"/>
                </a:solidFill>
              </a:rPr>
              <a:t>Preparation for Transformation</a:t>
            </a:r>
            <a:endParaRPr lang="en-US" altLang="en-US" sz="1600" b="1">
              <a:solidFill>
                <a:srgbClr val="FF0000"/>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E78D1E1-33CE-4DA9-92AE-60555CCFE8D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This Whole Content is Shared thru </a:t>
            </a:r>
            <a:endParaRPr lang="en-IN" altLang="en-US"/>
          </a:p>
        </p:txBody>
      </p:sp>
      <p:sp>
        <p:nvSpPr>
          <p:cNvPr id="20483" name="Text Placeholder 2">
            <a:extLst>
              <a:ext uri="{FF2B5EF4-FFF2-40B4-BE49-F238E27FC236}">
                <a16:creationId xmlns:a16="http://schemas.microsoft.com/office/drawing/2014/main" id="{8CA3B849-6ABC-408D-98F5-B651BE746DA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a:bodyPr>
          <a:lstStyle/>
          <a:p>
            <a:pPr marL="457200" indent="-457200">
              <a:buFont typeface="Symbol" pitchFamily="18" charset="2"/>
              <a:buNone/>
              <a:defRPr/>
            </a:pPr>
            <a:r>
              <a:rPr altLang="en-US"/>
              <a:t>UHV	Content</a:t>
            </a:r>
          </a:p>
          <a:p>
            <a:pPr marL="514350" indent="-514350">
              <a:buFont typeface="+mj-lt"/>
              <a:buAutoNum type="romanUcPeriod"/>
              <a:defRPr/>
            </a:pPr>
            <a:r>
              <a:t>Issues in the current situation- solution-focussed, problem-focussed both, Exploring into them to get an understanding of the concerned reality and possible solutions</a:t>
            </a:r>
          </a:p>
          <a:p>
            <a:pPr marL="514350" indent="-514350">
              <a:buFont typeface="+mj-lt"/>
              <a:buAutoNum type="romanUcPeriod"/>
              <a:defRPr/>
            </a:pPr>
            <a:r>
              <a:t>Basic introduction to human aspiratiion of continuous happiness and its fulfillment through understanding of Harmony at different levels of existence and living accordingly</a:t>
            </a:r>
          </a:p>
          <a:p>
            <a:pPr marL="514350" indent="-514350">
              <a:buFont typeface="+mj-lt"/>
              <a:buAutoNum type="romanUcPeriod"/>
              <a:defRPr/>
            </a:pPr>
            <a:r>
              <a:t>Understanding Human Being, Nature and Existence in detail.</a:t>
            </a:r>
          </a:p>
          <a:p>
            <a:pPr marL="514350" indent="-514350">
              <a:buFont typeface="+mj-lt"/>
              <a:buAutoNum type="romanUcPeriod"/>
              <a:defRPr/>
            </a:pPr>
            <a:r>
              <a:t>Vision for a Humane Society- Role of human being and its expression in relationship and system in the Humane Society</a:t>
            </a:r>
          </a:p>
          <a:p>
            <a:pPr marL="514350" indent="-514350">
              <a:buFont typeface="+mj-lt"/>
              <a:buAutoNum type="romanUcPeriod"/>
              <a:defRPr/>
            </a:pPr>
            <a:r>
              <a:rPr>
                <a:solidFill>
                  <a:srgbClr val="00B050"/>
                </a:solidFill>
              </a:rPr>
              <a:t>Human Values </a:t>
            </a:r>
            <a:r>
              <a:t>(based on understanding of existential realities) in different darshans/ traditions in the past and present</a:t>
            </a:r>
          </a:p>
          <a:p>
            <a:pPr marL="514350" indent="-514350">
              <a:buFont typeface="+mj-lt"/>
              <a:buAutoNum type="romanUcPeriod"/>
              <a:defRPr/>
            </a:pPr>
            <a:r>
              <a:t>Human Psychology- based on the understanding of existential realities as co-existence, harmony, relationship and human being as co-existence of self and body</a:t>
            </a:r>
          </a:p>
          <a:p>
            <a:pPr marL="514350" indent="-514350">
              <a:buFont typeface="+mj-lt"/>
              <a:buAutoNum type="romanUcPeriod"/>
              <a:defRPr/>
            </a:pPr>
            <a:r>
              <a:t>Human Sociology- based on the understanding of existential realities as co-existence, harmony, relationship and human behaviour as mutual fulfillment with human being and rest of nature</a:t>
            </a:r>
          </a:p>
          <a:p>
            <a:pPr marL="514350" indent="-514350">
              <a:buFont typeface="+mj-lt"/>
              <a:buAutoNum type="romanUcPeriod"/>
              <a:defRPr/>
            </a:pPr>
            <a:r>
              <a:t>Human Economics- based on the understanding of existential realities as co-existence, harmony, relationship and economics as the process of ensuring nurturing, protect</a:t>
            </a:r>
            <a:r>
              <a:rPr lang="en-IN" altLang="en-US" dirty="0"/>
              <a:t>Ion and right utilisation of nature (including both human being and rest of nature)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7DCE78-EFBB-45DA-904A-318F4E0BCC8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How to Share?</a:t>
            </a:r>
            <a:endParaRPr lang="en-IN" altLang="en-US"/>
          </a:p>
        </p:txBody>
      </p:sp>
      <p:sp>
        <p:nvSpPr>
          <p:cNvPr id="20483" name="Text Placeholder 2">
            <a:extLst>
              <a:ext uri="{FF2B5EF4-FFF2-40B4-BE49-F238E27FC236}">
                <a16:creationId xmlns:a16="http://schemas.microsoft.com/office/drawing/2014/main" id="{ECF815FB-E307-4667-A408-EF5FFB1689BD}"/>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457200" indent="-457200">
              <a:buFont typeface="Arial" charset="0"/>
              <a:buAutoNum type="arabicPeriod"/>
              <a:defRPr/>
            </a:pPr>
            <a:r>
              <a:rPr altLang="en-US"/>
              <a:t>What to Share?</a:t>
            </a:r>
            <a:r>
              <a:rPr lang="hi-IN" altLang="en-US"/>
              <a:t>- </a:t>
            </a:r>
            <a:r>
              <a:rPr lang="hi-IN"/>
              <a:t>सह-अस्तित्व, व्यवस्था, संबंध- 		है, होना, करना 		में, से, के लिए </a:t>
            </a:r>
          </a:p>
          <a:p>
            <a:pPr marL="457200" indent="-457200">
              <a:buFont typeface="Arial" charset="0"/>
              <a:buAutoNum type="arabicPeriod"/>
              <a:defRPr/>
            </a:pPr>
            <a:endParaRPr lang="hi-IN"/>
          </a:p>
          <a:p>
            <a:pPr marL="457200" indent="-457200">
              <a:buFont typeface="Arial" charset="0"/>
              <a:buAutoNum type="arabicPeriod"/>
              <a:defRPr/>
            </a:pPr>
            <a:r>
              <a:rPr altLang="en-US">
                <a:solidFill>
                  <a:srgbClr val="FF0000"/>
                </a:solidFill>
              </a:rPr>
              <a:t>How to Share?</a:t>
            </a:r>
            <a:r>
              <a:rPr lang="hi-IN" altLang="en-US">
                <a:solidFill>
                  <a:srgbClr val="FF0000"/>
                </a:solidFill>
              </a:rPr>
              <a:t>- </a:t>
            </a:r>
            <a:r>
              <a:rPr lang="hi-IN">
                <a:solidFill>
                  <a:srgbClr val="FF0000"/>
                </a:solidFill>
              </a:rPr>
              <a:t>सह-अस्तित्व, व्यवस्था, संबंध-पूर्वक </a:t>
            </a:r>
          </a:p>
          <a:p>
            <a:pPr marL="457200" indent="-457200">
              <a:buFont typeface="Arial" charset="0"/>
              <a:buAutoNum type="arabicPeriod"/>
              <a:defRPr/>
            </a:pPr>
            <a:endParaRPr lang="hi-IN"/>
          </a:p>
          <a:p>
            <a:pPr marL="457200" indent="-457200">
              <a:buFont typeface="Arial" charset="0"/>
              <a:buAutoNum type="arabicPeriod"/>
              <a:defRPr/>
            </a:pPr>
            <a:r>
              <a:rPr altLang="en-US"/>
              <a:t>Why to Share?</a:t>
            </a:r>
            <a:r>
              <a:rPr lang="hi-IN" altLang="en-US"/>
              <a:t>- </a:t>
            </a:r>
            <a:r>
              <a:rPr lang="hi-IN"/>
              <a:t>सह-अस्तित्व, व्यवस्था, संबंध- के लिए </a:t>
            </a:r>
          </a:p>
          <a:p>
            <a:pPr marL="0" indent="0">
              <a:buFont typeface="Symbol" pitchFamily="18" charset="2"/>
              <a:buNone/>
              <a:defRPr/>
            </a:pPr>
            <a:endParaRPr lang="hi-IN"/>
          </a:p>
          <a:p>
            <a:pPr marL="0" indent="0">
              <a:buFont typeface="Symbol" pitchFamily="18" charset="2"/>
              <a:buNone/>
              <a:defRPr/>
            </a:pPr>
            <a:endParaRPr lang="en-IN" altLang="en-US"/>
          </a:p>
        </p:txBody>
      </p:sp>
      <p:pic>
        <p:nvPicPr>
          <p:cNvPr id="23556" name="Picture 4">
            <a:extLst>
              <a:ext uri="{FF2B5EF4-FFF2-40B4-BE49-F238E27FC236}">
                <a16:creationId xmlns:a16="http://schemas.microsoft.com/office/drawing/2014/main" id="{D7D58766-1662-43B7-9745-8C02804DC6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25200" y="5456238"/>
            <a:ext cx="1066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3548CDF-BEDD-49A7-BB94-117DBF4FDF0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How to Share?</a:t>
            </a:r>
            <a:endParaRPr lang="en-IN" altLang="en-US"/>
          </a:p>
        </p:txBody>
      </p:sp>
      <p:sp>
        <p:nvSpPr>
          <p:cNvPr id="20483" name="Text Placeholder 2">
            <a:extLst>
              <a:ext uri="{FF2B5EF4-FFF2-40B4-BE49-F238E27FC236}">
                <a16:creationId xmlns:a16="http://schemas.microsoft.com/office/drawing/2014/main" id="{74983500-4EA8-4577-9A7D-109C5995C883}"/>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457200" indent="-457200">
              <a:buFont typeface="Arial" charset="0"/>
              <a:buAutoNum type="arabicPeriod"/>
              <a:defRPr/>
            </a:pPr>
            <a:r>
              <a:rPr altLang="en-US"/>
              <a:t>What to Share?</a:t>
            </a:r>
            <a:r>
              <a:rPr lang="hi-IN" altLang="en-US"/>
              <a:t>- </a:t>
            </a:r>
            <a:r>
              <a:rPr lang="hi-IN"/>
              <a:t>सह-अस्तित्व, व्यवस्था, संबंध- 		है, होना, करना 		में, से, के लिए </a:t>
            </a:r>
          </a:p>
          <a:p>
            <a:pPr marL="457200" indent="-457200">
              <a:buFont typeface="Arial" charset="0"/>
              <a:buAutoNum type="arabicPeriod"/>
              <a:defRPr/>
            </a:pPr>
            <a:endParaRPr lang="hi-IN"/>
          </a:p>
          <a:p>
            <a:pPr marL="457200" indent="-457200">
              <a:buFont typeface="Arial" charset="0"/>
              <a:buAutoNum type="arabicPeriod"/>
              <a:defRPr/>
            </a:pPr>
            <a:r>
              <a:rPr altLang="en-US">
                <a:solidFill>
                  <a:srgbClr val="FF0000"/>
                </a:solidFill>
              </a:rPr>
              <a:t>How to Share?</a:t>
            </a:r>
            <a:r>
              <a:rPr lang="hi-IN" altLang="en-US">
                <a:solidFill>
                  <a:srgbClr val="FF0000"/>
                </a:solidFill>
              </a:rPr>
              <a:t>- </a:t>
            </a:r>
            <a:r>
              <a:rPr lang="hi-IN">
                <a:solidFill>
                  <a:srgbClr val="FF0000"/>
                </a:solidFill>
              </a:rPr>
              <a:t>सह-अस्तित्व, व्यवस्था, संबंध-पूर्वक </a:t>
            </a:r>
          </a:p>
          <a:p>
            <a:pPr marL="0" indent="0">
              <a:buFont typeface="Symbol" pitchFamily="18" charset="2"/>
              <a:buNone/>
              <a:defRPr/>
            </a:pPr>
            <a:r>
              <a:rPr>
                <a:solidFill>
                  <a:schemeClr val="tx2"/>
                </a:solidFill>
              </a:rPr>
              <a:t>	</a:t>
            </a:r>
            <a:r>
              <a:rPr lang="hi-IN">
                <a:solidFill>
                  <a:schemeClr val="tx2"/>
                </a:solidFill>
              </a:rPr>
              <a:t>सह-अस्तित्व</a:t>
            </a:r>
            <a:r>
              <a:rPr>
                <a:solidFill>
                  <a:schemeClr val="tx2"/>
                </a:solidFill>
              </a:rPr>
              <a:t> </a:t>
            </a:r>
            <a:r>
              <a:rPr lang="hi-IN">
                <a:solidFill>
                  <a:schemeClr val="tx2"/>
                </a:solidFill>
              </a:rPr>
              <a:t>में अनुभव पूर्वक ,</a:t>
            </a:r>
          </a:p>
          <a:p>
            <a:pPr marL="0" indent="0">
              <a:buFont typeface="Symbol" pitchFamily="18" charset="2"/>
              <a:buNone/>
              <a:defRPr/>
            </a:pPr>
            <a:r>
              <a:rPr lang="hi-IN">
                <a:solidFill>
                  <a:schemeClr val="tx2"/>
                </a:solidFill>
              </a:rPr>
              <a:t>	व्यवस्था का बोध पूर्वक , </a:t>
            </a:r>
          </a:p>
          <a:p>
            <a:pPr marL="0" indent="0">
              <a:buFont typeface="Symbol" pitchFamily="18" charset="2"/>
              <a:buNone/>
              <a:defRPr/>
            </a:pPr>
            <a:r>
              <a:rPr lang="hi-IN">
                <a:solidFill>
                  <a:schemeClr val="tx2"/>
                </a:solidFill>
              </a:rPr>
              <a:t>	संबंध का चिंतन, संबंध की स्वीकृति –पूर्वक</a:t>
            </a:r>
          </a:p>
          <a:p>
            <a:pPr marL="0" indent="0">
              <a:buFont typeface="Symbol" pitchFamily="18" charset="2"/>
              <a:buNone/>
              <a:defRPr/>
            </a:pPr>
            <a:r>
              <a:rPr lang="hi-IN">
                <a:solidFill>
                  <a:schemeClr val="tx2"/>
                </a:solidFill>
              </a:rPr>
              <a:t>		 संबंध की स्वीकृति, संबंध में भाव- विश्वास, स्नेह, वात्सल्य ...पूर्वक </a:t>
            </a:r>
            <a:endParaRPr>
              <a:solidFill>
                <a:schemeClr val="tx2"/>
              </a:solidFill>
            </a:endParaRPr>
          </a:p>
          <a:p>
            <a:pPr marL="0" indent="0">
              <a:buFont typeface="Symbol" pitchFamily="18" charset="2"/>
              <a:buNone/>
              <a:defRPr/>
            </a:pPr>
            <a:r>
              <a:rPr>
                <a:solidFill>
                  <a:schemeClr val="tx2"/>
                </a:solidFill>
              </a:rPr>
              <a:t>			</a:t>
            </a:r>
            <a:r>
              <a:rPr lang="hi-IN">
                <a:solidFill>
                  <a:schemeClr val="tx2"/>
                </a:solidFill>
              </a:rPr>
              <a:t>  संबंध में भाव</a:t>
            </a:r>
            <a:r>
              <a:rPr>
                <a:solidFill>
                  <a:schemeClr val="tx2"/>
                </a:solidFill>
              </a:rPr>
              <a:t> </a:t>
            </a:r>
            <a:r>
              <a:rPr lang="hi-IN">
                <a:solidFill>
                  <a:schemeClr val="tx2"/>
                </a:solidFill>
              </a:rPr>
              <a:t>पूर्वक संवाद, आदान-प्रदान ही मूल विधि है </a:t>
            </a:r>
          </a:p>
          <a:p>
            <a:pPr marL="0" indent="0">
              <a:buFont typeface="Symbol" pitchFamily="18" charset="2"/>
              <a:buNone/>
              <a:defRPr/>
            </a:pPr>
            <a:endParaRPr lang="hi-IN">
              <a:solidFill>
                <a:schemeClr val="tx2"/>
              </a:solidFill>
            </a:endParaRPr>
          </a:p>
          <a:p>
            <a:pPr marL="0" indent="0">
              <a:buFont typeface="Symbol" pitchFamily="18" charset="2"/>
              <a:buNone/>
              <a:defRPr/>
            </a:pPr>
            <a:endParaRPr lang="hi-IN"/>
          </a:p>
          <a:p>
            <a:pPr marL="0" indent="0">
              <a:buFont typeface="Symbol" pitchFamily="18" charset="2"/>
              <a:buNone/>
              <a:defRPr/>
            </a:pPr>
            <a:endParaRPr lang="en-IN" altLang="en-US"/>
          </a:p>
        </p:txBody>
      </p:sp>
      <p:pic>
        <p:nvPicPr>
          <p:cNvPr id="24580" name="Picture 4">
            <a:extLst>
              <a:ext uri="{FF2B5EF4-FFF2-40B4-BE49-F238E27FC236}">
                <a16:creationId xmlns:a16="http://schemas.microsoft.com/office/drawing/2014/main" id="{1C226ACC-6702-41A2-A7C1-EEC0CD39CC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5451" t="21771" r="16931" b="12950"/>
          <a:stretch>
            <a:fillRect/>
          </a:stretch>
        </p:blipFill>
        <p:spPr bwMode="auto">
          <a:xfrm>
            <a:off x="11123613" y="5456238"/>
            <a:ext cx="10683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3BA3AF6-3565-48E6-AC75-D92AD9BD9DD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Role of Teacher – </a:t>
            </a:r>
            <a:r>
              <a:rPr lang="en-US" altLang="en-US"/>
              <a:t>Co-explorer 	</a:t>
            </a:r>
            <a:r>
              <a:rPr lang="en-IN" altLang="en-US"/>
              <a:t>Sharing thru Feeling of Relationship		</a:t>
            </a:r>
          </a:p>
        </p:txBody>
      </p:sp>
      <p:sp>
        <p:nvSpPr>
          <p:cNvPr id="20483" name="Text Placeholder 2">
            <a:extLst>
              <a:ext uri="{FF2B5EF4-FFF2-40B4-BE49-F238E27FC236}">
                <a16:creationId xmlns:a16="http://schemas.microsoft.com/office/drawing/2014/main" id="{5E204C9E-DB51-4FBB-9D88-3043509D682A}"/>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457200" indent="-457200">
              <a:buFont typeface="Arial" charset="0"/>
              <a:buAutoNum type="arabicPeriod"/>
              <a:defRPr/>
            </a:pPr>
            <a:r>
              <a:t>Is clear that the student wants to be happy, make other happy… 			therefore wants to understand, can understand… but may have difficulty in understanding	may have less understanding than the teacher, so may make more mistakes… 												</a:t>
            </a:r>
            <a:r>
              <a:rPr b="1"/>
              <a:t>feeling of trust</a:t>
            </a:r>
            <a:endParaRPr b="1">
              <a:ea typeface="Nirmala UI" pitchFamily="34" charset="0"/>
            </a:endParaRPr>
          </a:p>
          <a:p>
            <a:pPr marL="457200" indent="-457200">
              <a:buFont typeface="Arial" charset="0"/>
              <a:buAutoNum type="arabicPeriod"/>
              <a:defRPr/>
            </a:pPr>
            <a:endParaRPr lang="hi-IN"/>
          </a:p>
          <a:p>
            <a:pPr marL="457200" indent="-457200">
              <a:buFont typeface="Arial" charset="0"/>
              <a:buAutoNum type="arabicPeriod"/>
              <a:defRPr/>
            </a:pPr>
            <a:r>
              <a:rPr lang="en-IN">
                <a:ea typeface="Nirmala UI" pitchFamily="34" charset="0"/>
              </a:rPr>
              <a:t>Has the feeling of responsibility to guide the student… but may have difficulty in explaining		purpose of sharing – to help initiate/strengthen self-exploration	</a:t>
            </a:r>
            <a:r>
              <a:rPr lang="en-IN" b="1">
                <a:ea typeface="Nirmala UI" pitchFamily="34" charset="0"/>
              </a:rPr>
              <a:t>feeling of guidance</a:t>
            </a:r>
            <a:endParaRPr lang="hi-IN" b="1">
              <a:ea typeface="Nirmala UI" pitchFamily="34" charset="0"/>
              <a:cs typeface="Nirmala UI" pitchFamily="34" charset="0"/>
            </a:endParaRPr>
          </a:p>
          <a:p>
            <a:pPr marL="457200" indent="-457200">
              <a:buFont typeface="Arial" charset="0"/>
              <a:buAutoNum type="arabicPeriod"/>
              <a:defRPr/>
            </a:pPr>
            <a:endParaRPr lang="hi-IN" b="1"/>
          </a:p>
          <a:p>
            <a:pPr marL="457200" indent="-457200">
              <a:buFont typeface="Arial" charset="0"/>
              <a:buAutoNum type="arabicPeriod"/>
              <a:defRPr/>
            </a:pPr>
            <a:r>
              <a:rPr lang="en-IN">
                <a:ea typeface="Nirmala UI" pitchFamily="34" charset="0"/>
              </a:rPr>
              <a:t>To ensure definite human conduct in himself/herself or 						at least make consistent effort for excellence (as a co-explorer)</a:t>
            </a:r>
            <a:endParaRPr lang="hi-IN">
              <a:ea typeface="Nirmala UI" pitchFamily="34" charset="0"/>
              <a:cs typeface="Nirmala UI" pitchFamily="34" charset="0"/>
            </a:endParaRPr>
          </a:p>
          <a:p>
            <a:pPr marL="0" indent="0">
              <a:buFont typeface="Symbol" pitchFamily="18" charset="2"/>
              <a:buNone/>
              <a:defRPr/>
            </a:pPr>
            <a:endParaRPr lang="hi-IN"/>
          </a:p>
          <a:p>
            <a:pPr marL="0" indent="0">
              <a:buFont typeface="Symbol" pitchFamily="18" charset="2"/>
              <a:buNone/>
              <a:defRPr/>
            </a:pPr>
            <a:r>
              <a:rPr lang="en-IN"/>
              <a:t>If the student is able to see that the teacher is happy, motivated, eager to share… is excellent or making effort for excellence, is more responsible than me… s(he) develops a feeling of reverence/glory, is able to accept the teacher and becomes willing to learn-understand from the teacher</a:t>
            </a:r>
            <a:endParaRPr lang="hi-IN"/>
          </a:p>
          <a:p>
            <a:pPr marL="0" indent="0">
              <a:buFont typeface="Symbol" pitchFamily="18" charset="2"/>
              <a:buNone/>
              <a:defRPr/>
            </a:pPr>
            <a:endParaRPr lang="hi-IN">
              <a:ea typeface="Nirmala UI" pitchFamily="34" charset="0"/>
              <a:cs typeface="Nirmala UI" pitchFamily="34" charset="0"/>
            </a:endParaRPr>
          </a:p>
          <a:p>
            <a:pPr marL="0" indent="0">
              <a:buFont typeface="Symbol" pitchFamily="18" charset="2"/>
              <a:buNone/>
              <a:defRPr/>
            </a:pPr>
            <a:r>
              <a:rPr lang="en-IN">
                <a:solidFill>
                  <a:srgbClr val="FF0000"/>
                </a:solidFill>
                <a:ea typeface="Nirmala UI" pitchFamily="34" charset="0"/>
              </a:rPr>
              <a:t>Otherwise the student is not able to accept the teacher…</a:t>
            </a:r>
            <a:endParaRPr lang="hi-IN">
              <a:solidFill>
                <a:srgbClr val="FF0000"/>
              </a:solidFill>
              <a:ea typeface="Nirmala UI" pitchFamily="34" charset="0"/>
              <a:cs typeface="Nirmala UI" pitchFamily="34" charset="0"/>
            </a:endParaRPr>
          </a:p>
          <a:p>
            <a:pPr marL="0" indent="0">
              <a:buFont typeface="Symbol" pitchFamily="18" charset="2"/>
              <a:buNone/>
              <a:defRPr/>
            </a:pPr>
            <a:endParaRPr lang="hi-IN">
              <a:ea typeface="Nirmala UI" pitchFamily="34" charset="0"/>
              <a:cs typeface="Nirmala UI" pitchFamily="34" charset="0"/>
            </a:endParaRPr>
          </a:p>
          <a:p>
            <a:pPr marL="0" indent="0">
              <a:buFont typeface="Symbol" pitchFamily="18" charset="2"/>
              <a:buNone/>
              <a:defRPr/>
            </a:pPr>
            <a:endParaRPr lang="en-IN" altLang="en-US"/>
          </a:p>
        </p:txBody>
      </p:sp>
      <p:pic>
        <p:nvPicPr>
          <p:cNvPr id="25604" name="Picture 4">
            <a:extLst>
              <a:ext uri="{FF2B5EF4-FFF2-40B4-BE49-F238E27FC236}">
                <a16:creationId xmlns:a16="http://schemas.microsoft.com/office/drawing/2014/main" id="{DB5612E9-58A9-4FAB-A8CA-CDB3837182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25200" y="5456238"/>
            <a:ext cx="1066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a:extLst>
              <a:ext uri="{FF2B5EF4-FFF2-40B4-BE49-F238E27FC236}">
                <a16:creationId xmlns:a16="http://schemas.microsoft.com/office/drawing/2014/main" id="{C6F37559-BBF5-4EC1-B0D9-D49B78EB4EB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Symbol" panose="05050102010706020507" pitchFamily="18" charset="2"/>
              <a:buNone/>
            </a:pPr>
            <a:r>
              <a:rPr lang="en-IN" altLang="en-US">
                <a:cs typeface="Arial" panose="020B0604020202020204" pitchFamily="34" charset="0"/>
              </a:rPr>
              <a:t>Introduction as a co-explorer </a:t>
            </a:r>
          </a:p>
          <a:p>
            <a:pPr marL="0" indent="0" eaLnBrk="1" hangingPunct="1">
              <a:buFont typeface="Symbol" panose="05050102010706020507" pitchFamily="18" charset="2"/>
              <a:buNone/>
            </a:pPr>
            <a:r>
              <a:rPr lang="en-IN" altLang="en-US">
                <a:cs typeface="Arial" panose="020B0604020202020204" pitchFamily="34" charset="0"/>
              </a:rPr>
              <a:t>(connect to the students)</a:t>
            </a:r>
            <a:endParaRPr lang="hi-IN" altLang="en-US">
              <a:cs typeface="Nirmala UI" panose="020B0502040204020203" pitchFamily="34" charset="0"/>
            </a:endParaRPr>
          </a:p>
          <a:p>
            <a:pPr marL="0" indent="0" eaLnBrk="1" hangingPunct="1">
              <a:buFont typeface="Symbol" panose="05050102010706020507" pitchFamily="18" charset="2"/>
              <a:buNone/>
            </a:pPr>
            <a:endParaRPr lang="hi-IN" altLang="en-US"/>
          </a:p>
          <a:p>
            <a:pPr marL="0" indent="0" eaLnBrk="1" hangingPunct="1">
              <a:buFont typeface="Symbol" panose="05050102010706020507" pitchFamily="18" charset="2"/>
              <a:buNone/>
            </a:pPr>
            <a:r>
              <a:rPr lang="en-IN" altLang="en-US">
                <a:cs typeface="Arial" panose="020B0604020202020204" pitchFamily="34" charset="0"/>
              </a:rPr>
              <a:t>Proposal</a:t>
            </a:r>
            <a:r>
              <a:rPr lang="hi-IN" altLang="en-US"/>
              <a:t> (</a:t>
            </a:r>
            <a:r>
              <a:rPr lang="en-IN" altLang="en-US"/>
              <a:t>elaborate the proposal </a:t>
            </a:r>
            <a:r>
              <a:rPr lang="en-IN" altLang="en-US">
                <a:cs typeface="Arial" panose="020B0604020202020204" pitchFamily="34" charset="0"/>
              </a:rPr>
              <a:t>or a key point about the proposal</a:t>
            </a:r>
            <a:r>
              <a:rPr lang="hi-IN" altLang="en-US"/>
              <a:t>)</a:t>
            </a:r>
            <a:endParaRPr lang="en-IN" altLang="en-US"/>
          </a:p>
          <a:p>
            <a:pPr marL="0" indent="0" eaLnBrk="1" hangingPunct="1">
              <a:buFont typeface="Symbol" panose="05050102010706020507" pitchFamily="18" charset="2"/>
              <a:buNone/>
            </a:pPr>
            <a:r>
              <a:rPr lang="en-IN" altLang="en-US">
                <a:cs typeface="Arial" panose="020B0604020202020204" pitchFamily="34" charset="0"/>
              </a:rPr>
              <a:t>Pause (time for self-reflection)</a:t>
            </a:r>
            <a:endParaRPr lang="hi-IN" altLang="en-US"/>
          </a:p>
          <a:p>
            <a:pPr marL="0" indent="0" eaLnBrk="1" hangingPunct="1">
              <a:buFont typeface="Symbol" panose="05050102010706020507" pitchFamily="18" charset="2"/>
              <a:buNone/>
            </a:pPr>
            <a:r>
              <a:rPr lang="hi-IN" altLang="en-US"/>
              <a:t>	</a:t>
            </a:r>
            <a:r>
              <a:rPr lang="en-IN" altLang="en-US">
                <a:cs typeface="Arial" panose="020B0604020202020204" pitchFamily="34" charset="0"/>
              </a:rPr>
              <a:t>small example, etc.</a:t>
            </a:r>
            <a:endParaRPr lang="hi-IN" altLang="en-US"/>
          </a:p>
          <a:p>
            <a:pPr marL="0" indent="0" eaLnBrk="1" hangingPunct="1">
              <a:buFont typeface="Symbol" panose="05050102010706020507" pitchFamily="18" charset="2"/>
              <a:buNone/>
            </a:pPr>
            <a:r>
              <a:rPr lang="hi-IN" altLang="en-US"/>
              <a:t>	</a:t>
            </a:r>
            <a:r>
              <a:rPr lang="en-IN" altLang="en-US">
                <a:cs typeface="Arial" panose="020B0604020202020204" pitchFamily="34" charset="0"/>
              </a:rPr>
              <a:t>reflective questions</a:t>
            </a:r>
            <a:endParaRPr lang="hi-IN" altLang="en-US"/>
          </a:p>
          <a:p>
            <a:pPr marL="0" indent="0" eaLnBrk="1" hangingPunct="1">
              <a:buFont typeface="Symbol" panose="05050102010706020507" pitchFamily="18" charset="2"/>
              <a:buNone/>
            </a:pPr>
            <a:r>
              <a:rPr lang="hi-IN" altLang="en-US"/>
              <a:t>	</a:t>
            </a:r>
            <a:r>
              <a:rPr lang="en-IN" altLang="en-US">
                <a:cs typeface="Arial" panose="020B0604020202020204" pitchFamily="34" charset="0"/>
              </a:rPr>
              <a:t>dialogue, q&amp;a…</a:t>
            </a:r>
            <a:endParaRPr lang="hi-IN" altLang="en-US"/>
          </a:p>
          <a:p>
            <a:pPr marL="0" indent="0" eaLnBrk="1" hangingPunct="1">
              <a:buFont typeface="Symbol" panose="05050102010706020507" pitchFamily="18" charset="2"/>
              <a:buNone/>
            </a:pPr>
            <a:r>
              <a:rPr lang="en-IN" altLang="en-US">
                <a:cs typeface="Arial" panose="020B0604020202020204" pitchFamily="34" charset="0"/>
              </a:rPr>
              <a:t>Return to the proposal</a:t>
            </a:r>
            <a:endParaRPr lang="hi-IN" altLang="en-US"/>
          </a:p>
          <a:p>
            <a:pPr marL="0" indent="0" eaLnBrk="1" hangingPunct="1">
              <a:buFont typeface="Symbol" panose="05050102010706020507" pitchFamily="18" charset="2"/>
              <a:buNone/>
            </a:pPr>
            <a:endParaRPr lang="en-IN" altLang="en-US">
              <a:cs typeface="Arial" panose="020B0604020202020204" pitchFamily="34" charset="0"/>
            </a:endParaRPr>
          </a:p>
          <a:p>
            <a:pPr marL="0" indent="0" eaLnBrk="1" hangingPunct="1">
              <a:buFont typeface="Symbol" panose="05050102010706020507" pitchFamily="18" charset="2"/>
              <a:buNone/>
            </a:pPr>
            <a:endParaRPr lang="en-IN" altLang="en-US">
              <a:cs typeface="Arial" panose="020B0604020202020204" pitchFamily="34" charset="0"/>
            </a:endParaRPr>
          </a:p>
          <a:p>
            <a:pPr marL="0" indent="0" eaLnBrk="1" hangingPunct="1">
              <a:buFont typeface="Symbol" panose="05050102010706020507" pitchFamily="18" charset="2"/>
              <a:buNone/>
            </a:pPr>
            <a:r>
              <a:rPr lang="en-IN" altLang="en-US">
                <a:cs typeface="Arial" panose="020B0604020202020204" pitchFamily="34" charset="0"/>
              </a:rPr>
              <a:t>Next proposal (or next key point) </a:t>
            </a:r>
            <a:r>
              <a:rPr lang="hi-IN" altLang="en-US"/>
              <a:t>...</a:t>
            </a:r>
            <a:endParaRPr lang="en-IN" altLang="en-US">
              <a:cs typeface="Arial" panose="020B0604020202020204" pitchFamily="34" charset="0"/>
            </a:endParaRPr>
          </a:p>
          <a:p>
            <a:pPr marL="0" indent="0" eaLnBrk="1" hangingPunct="1">
              <a:buFont typeface="Symbol" panose="05050102010706020507" pitchFamily="18" charset="2"/>
              <a:buNone/>
            </a:pPr>
            <a:r>
              <a:rPr lang="en-IN" altLang="en-US">
                <a:cs typeface="Arial" panose="020B0604020202020204" pitchFamily="34" charset="0"/>
              </a:rPr>
              <a:t>In the Sequence</a:t>
            </a:r>
          </a:p>
        </p:txBody>
      </p:sp>
      <p:sp>
        <p:nvSpPr>
          <p:cNvPr id="26627" name="Content Placeholder 1">
            <a:extLst>
              <a:ext uri="{FF2B5EF4-FFF2-40B4-BE49-F238E27FC236}">
                <a16:creationId xmlns:a16="http://schemas.microsoft.com/office/drawing/2014/main" id="{42C956F3-B8A6-4D9B-9CD2-A5AF3B5CCFE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cs typeface="Arial" panose="020B0604020202020204" pitchFamily="34" charset="0"/>
              </a:rPr>
              <a:t>Feeling… </a:t>
            </a:r>
          </a:p>
          <a:p>
            <a:pPr marL="0" indent="0" eaLnBrk="1" hangingPunct="1">
              <a:buFont typeface="Arial" panose="020B0604020202020204" pitchFamily="34" charset="0"/>
              <a:buNone/>
            </a:pPr>
            <a:r>
              <a:rPr lang="en-IN" altLang="en-US" sz="1800">
                <a:cs typeface="Arial" panose="020B0604020202020204" pitchFamily="34" charset="0"/>
              </a:rPr>
              <a:t>	I want to help the other to understand</a:t>
            </a:r>
          </a:p>
          <a:p>
            <a:pPr marL="0" indent="0" eaLnBrk="1" hangingPunct="1">
              <a:buFont typeface="Arial" panose="020B0604020202020204" pitchFamily="34" charset="0"/>
              <a:buNone/>
            </a:pPr>
            <a:r>
              <a:rPr lang="en-IN" altLang="en-US" sz="1800">
                <a:solidFill>
                  <a:srgbClr val="FF0000"/>
                </a:solidFill>
                <a:cs typeface="Arial" panose="020B0604020202020204" pitchFamily="34" charset="0"/>
              </a:rPr>
              <a:t>	I want to impress the other</a:t>
            </a:r>
          </a:p>
          <a:p>
            <a:pPr marL="0" indent="0" eaLnBrk="1" hangingPunct="1">
              <a:buFont typeface="Arial" panose="020B0604020202020204" pitchFamily="34" charset="0"/>
              <a:buNone/>
            </a:pPr>
            <a:r>
              <a:rPr lang="en-IN" altLang="en-US" sz="1800">
                <a:solidFill>
                  <a:srgbClr val="FF0000"/>
                </a:solidFill>
                <a:cs typeface="Arial" panose="020B0604020202020204" pitchFamily="34" charset="0"/>
              </a:rPr>
              <a:t>	I want to complete the syllabus…</a:t>
            </a:r>
            <a:endParaRPr lang="hi-IN" altLang="en-US" sz="1800">
              <a:solidFill>
                <a:srgbClr val="FF0000"/>
              </a:solidFill>
              <a:cs typeface="Nirmala UI" panose="020B0502040204020203" pitchFamily="34" charset="0"/>
            </a:endParaRPr>
          </a:p>
          <a:p>
            <a:pPr marL="0" indent="0" eaLnBrk="1" hangingPunct="1">
              <a:buFont typeface="Arial" panose="020B0604020202020204" pitchFamily="34" charset="0"/>
              <a:buNone/>
            </a:pPr>
            <a:endParaRPr lang="en-IN" altLang="en-US" sz="1000">
              <a:cs typeface="Arial" panose="020B0604020202020204" pitchFamily="34" charset="0"/>
            </a:endParaRPr>
          </a:p>
          <a:p>
            <a:pPr marL="0" indent="0" eaLnBrk="1" hangingPunct="1">
              <a:buFont typeface="Arial" panose="020B0604020202020204" pitchFamily="34" charset="0"/>
              <a:buNone/>
            </a:pPr>
            <a:r>
              <a:rPr lang="en-IN" altLang="en-US">
                <a:cs typeface="Arial" panose="020B0604020202020204" pitchFamily="34" charset="0"/>
              </a:rPr>
              <a:t>Proposal placed with clarity </a:t>
            </a:r>
            <a:r>
              <a:rPr lang="hi-IN" altLang="en-US">
                <a:cs typeface="Nirmala UI" panose="020B0502040204020203" pitchFamily="34" charset="0"/>
              </a:rPr>
              <a:t>(</a:t>
            </a:r>
            <a:r>
              <a:rPr lang="en-IN" altLang="en-US">
                <a:cs typeface="Arial" panose="020B0604020202020204" pitchFamily="34" charset="0"/>
              </a:rPr>
              <a:t>80% time for this)</a:t>
            </a:r>
            <a:r>
              <a:rPr lang="hi-IN" altLang="en-US">
                <a:cs typeface="Arial" panose="020B0604020202020204" pitchFamily="34" charset="0"/>
              </a:rPr>
              <a:t> – </a:t>
            </a:r>
            <a:r>
              <a:rPr lang="en-US" altLang="en-US">
                <a:cs typeface="Arial" panose="020B0604020202020204" pitchFamily="34" charset="0"/>
              </a:rPr>
              <a:t>talking about problem only when essential, for drawing attention to need of the solution</a:t>
            </a:r>
            <a:endParaRPr lang="hi-IN" altLang="en-US">
              <a:cs typeface="Nirmala UI" panose="020B0502040204020203" pitchFamily="34" charset="0"/>
            </a:endParaRPr>
          </a:p>
          <a:p>
            <a:pPr marL="0" indent="0" eaLnBrk="1" hangingPunct="1">
              <a:buFont typeface="Arial" panose="020B0604020202020204" pitchFamily="34" charset="0"/>
              <a:buNone/>
            </a:pPr>
            <a:endParaRPr lang="en-IN" altLang="en-US" sz="1000">
              <a:cs typeface="Arial" panose="020B0604020202020204" pitchFamily="34" charset="0"/>
            </a:endParaRPr>
          </a:p>
          <a:p>
            <a:pPr marL="0" indent="0" eaLnBrk="1" hangingPunct="1">
              <a:buFont typeface="Arial" panose="020B0604020202020204" pitchFamily="34" charset="0"/>
              <a:buNone/>
            </a:pPr>
            <a:r>
              <a:rPr lang="en-IN" altLang="en-US">
                <a:cs typeface="Arial" panose="020B0604020202020204" pitchFamily="34" charset="0"/>
              </a:rPr>
              <a:t>Examples (small, that clarify the proposal)</a:t>
            </a:r>
            <a:endParaRPr lang="en-US" altLang="en-US">
              <a:cs typeface="Arial" panose="020B0604020202020204" pitchFamily="34" charset="0"/>
            </a:endParaRPr>
          </a:p>
          <a:p>
            <a:pPr marL="0" indent="0" eaLnBrk="1" hangingPunct="1">
              <a:buFont typeface="Arial" panose="020B0604020202020204" pitchFamily="34" charset="0"/>
              <a:buNone/>
            </a:pPr>
            <a:endParaRPr lang="en-IN" altLang="en-US" sz="1000">
              <a:cs typeface="Arial" panose="020B0604020202020204" pitchFamily="34" charset="0"/>
            </a:endParaRPr>
          </a:p>
          <a:p>
            <a:pPr marL="0" indent="0" eaLnBrk="1" hangingPunct="1">
              <a:buFont typeface="Arial" panose="020B0604020202020204" pitchFamily="34" charset="0"/>
              <a:buNone/>
            </a:pPr>
            <a:r>
              <a:rPr lang="en-IN" altLang="en-US">
                <a:cs typeface="Arial" panose="020B0604020202020204" pitchFamily="34" charset="0"/>
              </a:rPr>
              <a:t>Reflective questions</a:t>
            </a:r>
            <a:endParaRPr lang="hi-IN" altLang="en-US">
              <a:cs typeface="Nirmala UI" panose="020B0502040204020203" pitchFamily="34" charset="0"/>
            </a:endParaRPr>
          </a:p>
          <a:p>
            <a:pPr marL="0" indent="0" eaLnBrk="1" hangingPunct="1">
              <a:buFont typeface="Arial" panose="020B0604020202020204" pitchFamily="34" charset="0"/>
              <a:buNone/>
            </a:pPr>
            <a:r>
              <a:rPr lang="en-US" altLang="en-US" sz="1800">
                <a:cs typeface="Arial" panose="020B0604020202020204" pitchFamily="34" charset="0"/>
              </a:rPr>
              <a:t>	Helping to explore the proposal?</a:t>
            </a:r>
          </a:p>
          <a:p>
            <a:pPr marL="0" indent="0" eaLnBrk="1" hangingPunct="1">
              <a:buFont typeface="Arial" panose="020B0604020202020204" pitchFamily="34" charset="0"/>
              <a:buNone/>
            </a:pPr>
            <a:r>
              <a:rPr lang="en-US" altLang="en-US" sz="1800">
                <a:cs typeface="Arial" panose="020B0604020202020204" pitchFamily="34" charset="0"/>
              </a:rPr>
              <a:t>		   evaluate oneself?</a:t>
            </a:r>
          </a:p>
          <a:p>
            <a:pPr marL="0" indent="0" eaLnBrk="1" hangingPunct="1">
              <a:buFont typeface="Arial" panose="020B0604020202020204" pitchFamily="34" charset="0"/>
              <a:buNone/>
            </a:pPr>
            <a:r>
              <a:rPr lang="en-US" altLang="en-US" sz="1800">
                <a:cs typeface="Arial" panose="020B0604020202020204" pitchFamily="34" charset="0"/>
              </a:rPr>
              <a:t>		   evaluate other for complimentarity?</a:t>
            </a:r>
          </a:p>
          <a:p>
            <a:pPr marL="0" indent="0" eaLnBrk="1" hangingPunct="1">
              <a:buFont typeface="Arial" panose="020B0604020202020204" pitchFamily="34" charset="0"/>
              <a:buNone/>
            </a:pPr>
            <a:r>
              <a:rPr lang="en-IN" altLang="en-US">
                <a:cs typeface="Arial" panose="020B0604020202020204" pitchFamily="34" charset="0"/>
              </a:rPr>
              <a:t>% time used for Q&amp;A and dialogue</a:t>
            </a:r>
          </a:p>
          <a:p>
            <a:pPr marL="0" indent="0" eaLnBrk="1" hangingPunct="1">
              <a:buFont typeface="Arial" panose="020B0604020202020204" pitchFamily="34" charset="0"/>
              <a:buNone/>
            </a:pPr>
            <a:endParaRPr lang="en-IN" altLang="en-US" sz="1000">
              <a:solidFill>
                <a:srgbClr val="FF0000"/>
              </a:solidFill>
              <a:cs typeface="Arial" panose="020B0604020202020204" pitchFamily="34" charset="0"/>
            </a:endParaRPr>
          </a:p>
          <a:p>
            <a:pPr marL="0" indent="0" eaLnBrk="1" hangingPunct="1">
              <a:buFont typeface="Arial" panose="020B0604020202020204" pitchFamily="34" charset="0"/>
              <a:buNone/>
            </a:pPr>
            <a:r>
              <a:rPr lang="en-IN" altLang="en-US" sz="2000">
                <a:solidFill>
                  <a:srgbClr val="FF0000"/>
                </a:solidFill>
                <a:cs typeface="Arial" panose="020B0604020202020204" pitchFamily="34" charset="0"/>
              </a:rPr>
              <a:t>Talking outside the context</a:t>
            </a:r>
          </a:p>
          <a:p>
            <a:pPr marL="0" indent="0" eaLnBrk="1" hangingPunct="1">
              <a:buFont typeface="Arial" panose="020B0604020202020204" pitchFamily="34" charset="0"/>
              <a:buNone/>
            </a:pPr>
            <a:r>
              <a:rPr lang="en-IN" altLang="en-US" sz="2000">
                <a:solidFill>
                  <a:srgbClr val="FF0000"/>
                </a:solidFill>
                <a:cs typeface="Arial" panose="020B0604020202020204" pitchFamily="34" charset="0"/>
              </a:rPr>
              <a:t>Harping on what it is not		Trying to convince</a:t>
            </a:r>
            <a:endParaRPr lang="hi-IN" altLang="en-US" sz="2000">
              <a:solidFill>
                <a:srgbClr val="FF0000"/>
              </a:solidFill>
            </a:endParaRPr>
          </a:p>
        </p:txBody>
      </p:sp>
      <p:sp>
        <p:nvSpPr>
          <p:cNvPr id="26628" name="Title 1">
            <a:extLst>
              <a:ext uri="{FF2B5EF4-FFF2-40B4-BE49-F238E27FC236}">
                <a16:creationId xmlns:a16="http://schemas.microsoft.com/office/drawing/2014/main" id="{D90A2DD4-7805-4854-AE28-5007BFB8E0D5}"/>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Practice	</a:t>
            </a:r>
          </a:p>
        </p:txBody>
      </p:sp>
      <p:sp>
        <p:nvSpPr>
          <p:cNvPr id="2" name="Content Placeholder 1">
            <a:extLst>
              <a:ext uri="{FF2B5EF4-FFF2-40B4-BE49-F238E27FC236}">
                <a16:creationId xmlns:a16="http://schemas.microsoft.com/office/drawing/2014/main" id="{E9B76678-B22C-45AD-9690-E743BE0F5F74}"/>
              </a:ext>
            </a:extLst>
          </p:cNvPr>
          <p:cNvSpPr>
            <a:spLocks noGrp="1"/>
          </p:cNvSpPr>
          <p:nvPr>
            <p:ph sz="quarter" idx="10"/>
          </p:nvPr>
        </p:nvSpPr>
        <p:spPr/>
        <p:txBody>
          <a:bodyPr/>
          <a:lstStyle/>
          <a:p>
            <a:pPr eaLnBrk="1" hangingPunct="1">
              <a:defRPr/>
            </a:pPr>
            <a:r>
              <a:rPr altLang="en-US"/>
              <a:t>Also </a:t>
            </a:r>
            <a:r>
              <a:rPr lang="en-US" altLang="en-US"/>
              <a:t>Observe</a:t>
            </a: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5E303A2-5D6F-4499-BDB1-B4A0BE25460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What to Share?</a:t>
            </a:r>
            <a:endParaRPr lang="en-IN" altLang="en-US"/>
          </a:p>
        </p:txBody>
      </p:sp>
      <p:sp>
        <p:nvSpPr>
          <p:cNvPr id="20483" name="Text Placeholder 2">
            <a:extLst>
              <a:ext uri="{FF2B5EF4-FFF2-40B4-BE49-F238E27FC236}">
                <a16:creationId xmlns:a16="http://schemas.microsoft.com/office/drawing/2014/main" id="{A1F8DCCC-5002-4604-A568-ABC7BD43C5E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457200" indent="-457200">
              <a:buFont typeface="Arial" charset="0"/>
              <a:buAutoNum type="arabicPeriod"/>
              <a:defRPr/>
            </a:pPr>
            <a:r>
              <a:rPr altLang="en-US"/>
              <a:t>What to Share?</a:t>
            </a:r>
            <a:r>
              <a:rPr lang="hi-IN" altLang="en-US"/>
              <a:t>- </a:t>
            </a:r>
            <a:r>
              <a:rPr lang="hi-IN" b="1"/>
              <a:t>सह-अस्तित्व</a:t>
            </a:r>
            <a:r>
              <a:rPr lang="hi-IN"/>
              <a:t>, व्यवस्था, संबंध- 		है, होना, करना 		में, से, के लिए </a:t>
            </a:r>
          </a:p>
          <a:p>
            <a:pPr marL="457200" indent="-457200">
              <a:buFont typeface="Arial" charset="0"/>
              <a:buAutoNum type="arabicPeriod"/>
              <a:defRPr/>
            </a:pPr>
            <a:endParaRPr lang="hi-IN"/>
          </a:p>
          <a:p>
            <a:pPr marL="457200" indent="-457200">
              <a:buFont typeface="Arial" charset="0"/>
              <a:buAutoNum type="arabicPeriod"/>
              <a:defRPr/>
            </a:pPr>
            <a:r>
              <a:rPr altLang="en-US"/>
              <a:t>How to Share?</a:t>
            </a:r>
            <a:r>
              <a:rPr lang="hi-IN" altLang="en-US"/>
              <a:t>- </a:t>
            </a:r>
            <a:r>
              <a:rPr lang="hi-IN" b="1"/>
              <a:t>सह-अस्तित्व</a:t>
            </a:r>
            <a:r>
              <a:rPr lang="hi-IN"/>
              <a:t>, व्यवस्था, संबंध-पूर्वक </a:t>
            </a:r>
          </a:p>
          <a:p>
            <a:pPr marL="457200" indent="-457200">
              <a:buFont typeface="Arial" charset="0"/>
              <a:buAutoNum type="arabicPeriod"/>
              <a:defRPr/>
            </a:pPr>
            <a:endParaRPr lang="hi-IN"/>
          </a:p>
          <a:p>
            <a:pPr marL="457200" indent="-457200">
              <a:buFont typeface="Arial" charset="0"/>
              <a:buAutoNum type="arabicPeriod"/>
              <a:defRPr/>
            </a:pPr>
            <a:r>
              <a:rPr altLang="en-US"/>
              <a:t>Why to Share?</a:t>
            </a:r>
            <a:r>
              <a:rPr lang="hi-IN" altLang="en-US"/>
              <a:t>- </a:t>
            </a:r>
            <a:r>
              <a:rPr lang="hi-IN" b="1"/>
              <a:t>सह-अस्तित्व</a:t>
            </a:r>
            <a:r>
              <a:rPr lang="hi-IN"/>
              <a:t>, व्यवस्था, संबंध- के लिए </a:t>
            </a:r>
            <a:endParaRPr lang="en-IN"/>
          </a:p>
          <a:p>
            <a:pPr marL="457200" indent="-457200">
              <a:buFont typeface="Arial" charset="0"/>
              <a:buAutoNum type="arabicPeriod"/>
              <a:defRPr/>
            </a:pPr>
            <a:endParaRPr lang="en-IN"/>
          </a:p>
          <a:p>
            <a:pPr marL="0" indent="0">
              <a:buFont typeface="Symbol" pitchFamily="18" charset="2"/>
              <a:buNone/>
              <a:defRPr/>
            </a:pPr>
            <a:endParaRPr lang="hi-IN"/>
          </a:p>
          <a:p>
            <a:pPr marL="0" indent="0">
              <a:buFont typeface="Symbol" pitchFamily="18" charset="2"/>
              <a:buNone/>
              <a:defRPr/>
            </a:pPr>
            <a:endParaRPr lang="en-IN"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D3B918D-9BF0-4FF5-9DBE-FC43286EAB9B}"/>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Session</a:t>
            </a:r>
            <a:endParaRPr lang="en-US" altLang="en-US"/>
          </a:p>
        </p:txBody>
      </p:sp>
      <p:sp>
        <p:nvSpPr>
          <p:cNvPr id="15363" name="Text Placeholder 2">
            <a:extLst>
              <a:ext uri="{FF2B5EF4-FFF2-40B4-BE49-F238E27FC236}">
                <a16:creationId xmlns:a16="http://schemas.microsoft.com/office/drawing/2014/main" id="{CB50F316-295B-4EC1-85E1-C959A161C241}"/>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marL="0" indent="0">
              <a:buFont typeface="Symbol" pitchFamily="18" charset="2"/>
              <a:buNone/>
              <a:defRPr/>
            </a:pPr>
            <a:r>
              <a:rPr lang="en-IN" altLang="en-US" dirty="0"/>
              <a:t>State session topic clearly</a:t>
            </a:r>
          </a:p>
          <a:p>
            <a:pPr marL="0" indent="0">
              <a:buFont typeface="Symbol" pitchFamily="18" charset="2"/>
              <a:buNone/>
              <a:defRPr/>
            </a:pPr>
            <a:r>
              <a:rPr lang="en-IN" altLang="en-US" dirty="0"/>
              <a:t>Initiate </a:t>
            </a:r>
            <a:r>
              <a:rPr lang="en-IN" altLang="en-US" b="1" dirty="0"/>
              <a:t>dialogue</a:t>
            </a:r>
            <a:r>
              <a:rPr lang="en-IN" altLang="en-US" dirty="0"/>
              <a:t> </a:t>
            </a:r>
          </a:p>
          <a:p>
            <a:pPr marL="0" indent="0">
              <a:buFont typeface="Symbol" pitchFamily="18" charset="2"/>
              <a:buNone/>
              <a:defRPr/>
            </a:pPr>
            <a:r>
              <a:rPr lang="en-IN" altLang="en-US" dirty="0"/>
              <a:t>(that helps participants to explore, evaluate, understand the content and see its relevance to their life)</a:t>
            </a:r>
          </a:p>
          <a:p>
            <a:pPr marL="0" indent="0">
              <a:buFont typeface="Symbol" pitchFamily="18" charset="2"/>
              <a:buNone/>
              <a:defRPr/>
            </a:pPr>
            <a:endParaRPr lang="en-IN" altLang="en-US" dirty="0"/>
          </a:p>
          <a:p>
            <a:pPr marL="0" indent="0">
              <a:buFont typeface="Symbol" pitchFamily="18" charset="2"/>
              <a:buNone/>
              <a:defRPr/>
            </a:pPr>
            <a:r>
              <a:rPr lang="en-IN" altLang="en-US" dirty="0"/>
              <a:t>Discuss it as a series of connected key points (sub-proposals)</a:t>
            </a:r>
          </a:p>
          <a:p>
            <a:pPr marL="228600" lvl="1" indent="0">
              <a:buFont typeface="Wingdings" pitchFamily="2" charset="2"/>
              <a:buNone/>
              <a:defRPr/>
            </a:pPr>
            <a:r>
              <a:rPr lang="en-IN" altLang="en-US" dirty="0"/>
              <a:t>Key point as a </a:t>
            </a:r>
            <a:r>
              <a:rPr lang="en-IN" altLang="en-US" b="1" dirty="0"/>
              <a:t>proposal</a:t>
            </a:r>
            <a:r>
              <a:rPr lang="en-IN" altLang="en-US" dirty="0"/>
              <a:t>				          		 Next key point</a:t>
            </a:r>
          </a:p>
          <a:p>
            <a:pPr marL="228600" lvl="1" indent="0">
              <a:buFont typeface="Wingdings" pitchFamily="2" charset="2"/>
              <a:buNone/>
              <a:defRPr/>
            </a:pPr>
            <a:r>
              <a:rPr lang="en-IN" altLang="en-US" dirty="0"/>
              <a:t>Expand / explain it</a:t>
            </a:r>
          </a:p>
          <a:p>
            <a:pPr marL="228600" lvl="1" indent="0">
              <a:buFont typeface="Wingdings" pitchFamily="2" charset="2"/>
              <a:buNone/>
              <a:defRPr/>
            </a:pPr>
            <a:r>
              <a:rPr lang="en-IN" altLang="en-US" dirty="0"/>
              <a:t>Take small real-life examples to exemplify key point (with enthusiasm and liveliness)</a:t>
            </a:r>
          </a:p>
          <a:p>
            <a:pPr marL="228600" lvl="1" indent="0">
              <a:buFont typeface="Wingdings" pitchFamily="2" charset="2"/>
              <a:buNone/>
              <a:defRPr/>
            </a:pPr>
            <a:r>
              <a:rPr lang="en-IN" altLang="en-US" dirty="0"/>
              <a:t>Ask questions to participants to explore the key point</a:t>
            </a:r>
          </a:p>
          <a:p>
            <a:pPr marL="228600" lvl="1" indent="0">
              <a:buFont typeface="Wingdings" pitchFamily="2" charset="2"/>
              <a:buNone/>
              <a:defRPr/>
            </a:pPr>
            <a:r>
              <a:rPr lang="en-IN" altLang="en-US" dirty="0"/>
              <a:t>Ask participants if they are able to explore the key point</a:t>
            </a:r>
          </a:p>
          <a:p>
            <a:pPr marL="228600" lvl="1" indent="0">
              <a:buFont typeface="Wingdings" pitchFamily="2" charset="2"/>
              <a:buNone/>
              <a:defRPr/>
            </a:pPr>
            <a:r>
              <a:rPr lang="en-IN" altLang="en-US" b="1" dirty="0"/>
              <a:t>Pause</a:t>
            </a:r>
            <a:r>
              <a:rPr lang="en-IN" altLang="en-US" dirty="0"/>
              <a:t>, give time for self-exploration</a:t>
            </a:r>
          </a:p>
          <a:p>
            <a:pPr marL="228600" lvl="1" indent="0">
              <a:buFont typeface="Wingdings" pitchFamily="2" charset="2"/>
              <a:buNone/>
              <a:defRPr/>
            </a:pPr>
            <a:r>
              <a:rPr lang="en-IN" altLang="en-US" b="1" dirty="0"/>
              <a:t>Respond</a:t>
            </a:r>
            <a:r>
              <a:rPr lang="en-IN" altLang="en-US" dirty="0"/>
              <a:t> to clarifications, questions, observations</a:t>
            </a:r>
          </a:p>
          <a:p>
            <a:pPr marL="228600" lvl="1" indent="0">
              <a:buFont typeface="Wingdings" pitchFamily="2" charset="2"/>
              <a:buNone/>
              <a:defRPr/>
            </a:pPr>
            <a:r>
              <a:rPr lang="en-IN" altLang="en-US" dirty="0"/>
              <a:t>Return to key-point before proceeding</a:t>
            </a:r>
          </a:p>
          <a:p>
            <a:pPr marL="0" indent="0">
              <a:buFont typeface="Symbol" pitchFamily="18" charset="2"/>
              <a:buNone/>
              <a:defRPr/>
            </a:pPr>
            <a:endParaRPr lang="en-IN" altLang="en-US" dirty="0"/>
          </a:p>
          <a:p>
            <a:pPr marL="0" indent="0">
              <a:buFont typeface="Symbol" pitchFamily="18" charset="2"/>
              <a:buNone/>
              <a:defRPr/>
            </a:pPr>
            <a:r>
              <a:rPr lang="en-IN" altLang="en-US" dirty="0"/>
              <a:t>Sum up the topic</a:t>
            </a:r>
          </a:p>
          <a:p>
            <a:pPr marL="0" indent="0">
              <a:buFont typeface="Symbol" pitchFamily="18" charset="2"/>
              <a:buNone/>
              <a:defRPr/>
            </a:pPr>
            <a:endParaRPr lang="en-IN" altLang="en-US" dirty="0"/>
          </a:p>
          <a:p>
            <a:pPr marL="0" indent="0">
              <a:buFont typeface="Symbol" pitchFamily="18" charset="2"/>
              <a:buNone/>
              <a:defRPr/>
            </a:pPr>
            <a:r>
              <a:rPr lang="en-IN" altLang="en-US" dirty="0"/>
              <a:t>Give points for self-reflection as home-work</a:t>
            </a:r>
          </a:p>
        </p:txBody>
      </p:sp>
      <p:cxnSp>
        <p:nvCxnSpPr>
          <p:cNvPr id="5" name="Straight Arrow Connector 4">
            <a:extLst>
              <a:ext uri="{FF2B5EF4-FFF2-40B4-BE49-F238E27FC236}">
                <a16:creationId xmlns:a16="http://schemas.microsoft.com/office/drawing/2014/main" id="{43FF89AF-F647-4DD4-9FAD-8FAF052905FB}"/>
              </a:ext>
            </a:extLst>
          </p:cNvPr>
          <p:cNvCxnSpPr>
            <a:cxnSpLocks/>
          </p:cNvCxnSpPr>
          <p:nvPr/>
        </p:nvCxnSpPr>
        <p:spPr>
          <a:xfrm>
            <a:off x="7696200" y="5334000"/>
            <a:ext cx="2590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A8E9F705-514D-4E4B-83B7-E164D5E1349B}"/>
              </a:ext>
            </a:extLst>
          </p:cNvPr>
          <p:cNvCxnSpPr>
            <a:cxnSpLocks/>
          </p:cNvCxnSpPr>
          <p:nvPr/>
        </p:nvCxnSpPr>
        <p:spPr>
          <a:xfrm flipH="1">
            <a:off x="7543800" y="2209800"/>
            <a:ext cx="2743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0D47EEF-1C0F-4D24-9D09-81B1E293E5CB}"/>
              </a:ext>
            </a:extLst>
          </p:cNvPr>
          <p:cNvCxnSpPr>
            <a:cxnSpLocks/>
          </p:cNvCxnSpPr>
          <p:nvPr/>
        </p:nvCxnSpPr>
        <p:spPr>
          <a:xfrm flipV="1">
            <a:off x="10287000" y="2209800"/>
            <a:ext cx="0" cy="3124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655" name="TextBox 7">
            <a:extLst>
              <a:ext uri="{FF2B5EF4-FFF2-40B4-BE49-F238E27FC236}">
                <a16:creationId xmlns:a16="http://schemas.microsoft.com/office/drawing/2014/main" id="{C27C7799-2C56-405A-B602-4876FB6056B3}"/>
              </a:ext>
            </a:extLst>
          </p:cNvPr>
          <p:cNvSpPr txBox="1">
            <a:spLocks noChangeArrowheads="1"/>
          </p:cNvSpPr>
          <p:nvPr/>
        </p:nvSpPr>
        <p:spPr bwMode="auto">
          <a:xfrm>
            <a:off x="2514600" y="6259513"/>
            <a:ext cx="937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(try to avoid hesitations “umm..” or repeating words like “right”, “hai na”, “theek hai”…)</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A4B63E-A890-4EA0-B3DC-C68D93618CB1}"/>
              </a:ext>
            </a:extLst>
          </p:cNvPr>
          <p:cNvSpPr>
            <a:spLocks noGrp="1"/>
          </p:cNvSpPr>
          <p:nvPr>
            <p:ph sz="half" idx="1"/>
          </p:nvPr>
        </p:nvSpPr>
        <p:spPr>
          <a:xfrm>
            <a:off x="0" y="609600"/>
            <a:ext cx="6007100" cy="5943600"/>
          </a:xfrm>
        </p:spPr>
        <p:txBody>
          <a:bodyPr/>
          <a:lstStyle/>
          <a:p>
            <a:pPr marL="0" indent="0" eaLnBrk="1" hangingPunct="1">
              <a:buFont typeface="Arial" panose="020B0604020202020204" pitchFamily="34" charset="0"/>
              <a:buNone/>
              <a:defRPr/>
            </a:pPr>
            <a:r>
              <a:rPr lang="en-IN" dirty="0"/>
              <a:t>Proposals are about</a:t>
            </a:r>
          </a:p>
          <a:p>
            <a:pPr eaLnBrk="1" hangingPunct="1">
              <a:buFontTx/>
              <a:buChar char="-"/>
              <a:defRPr/>
            </a:pPr>
            <a:r>
              <a:rPr lang="en-IN" dirty="0"/>
              <a:t>What is			e.g. human being</a:t>
            </a:r>
          </a:p>
          <a:p>
            <a:pPr eaLnBrk="1" hangingPunct="1">
              <a:buFontTx/>
              <a:buChar char="-"/>
              <a:defRPr/>
            </a:pPr>
            <a:r>
              <a:rPr lang="en-IN" dirty="0"/>
              <a:t>What is my role with it	e.g. trust</a:t>
            </a:r>
          </a:p>
          <a:p>
            <a:pPr marL="0" indent="0" eaLnBrk="1" hangingPunct="1">
              <a:buFont typeface="Arial" panose="020B0604020202020204" pitchFamily="34" charset="0"/>
              <a:buNone/>
              <a:defRPr/>
            </a:pPr>
            <a:r>
              <a:rPr lang="en-IN" dirty="0"/>
              <a:t>Place the proposal clearly</a:t>
            </a:r>
          </a:p>
          <a:p>
            <a:pPr marL="0" indent="0" eaLnBrk="1" hangingPunct="1">
              <a:buFont typeface="Arial" panose="020B0604020202020204" pitchFamily="34" charset="0"/>
              <a:buNone/>
              <a:defRPr/>
            </a:pPr>
            <a:r>
              <a:rPr lang="en-IN" dirty="0"/>
              <a:t>Elaborate with 1 or 2 connected key points</a:t>
            </a:r>
          </a:p>
          <a:p>
            <a:pPr marL="0" indent="0" eaLnBrk="1" hangingPunct="1">
              <a:buFont typeface="Arial" panose="020B0604020202020204" pitchFamily="34" charset="0"/>
              <a:buNone/>
              <a:defRPr/>
            </a:pPr>
            <a:r>
              <a:rPr lang="en-IN" dirty="0"/>
              <a:t>(gently unfold from known to unknown</a:t>
            </a:r>
            <a:r>
              <a:rPr lang="en-IN" dirty="0">
                <a:solidFill>
                  <a:srgbClr val="00B050"/>
                </a:solidFill>
              </a:rPr>
              <a:t>, </a:t>
            </a:r>
            <a:r>
              <a:rPr lang="en-IN" altLang="en-US" dirty="0"/>
              <a:t>help participants to explore, evaluate, understand the key points of the proposal and see the relevance of the proposal to their real life</a:t>
            </a:r>
            <a:r>
              <a:rPr lang="en-IN" dirty="0"/>
              <a:t>)</a:t>
            </a:r>
          </a:p>
          <a:p>
            <a:pPr marL="0" indent="0" eaLnBrk="1" hangingPunct="1">
              <a:buFont typeface="Arial" panose="020B0604020202020204" pitchFamily="34" charset="0"/>
              <a:buNone/>
              <a:defRPr/>
            </a:pPr>
            <a:r>
              <a:rPr lang="en-IN" altLang="en-US" dirty="0"/>
              <a:t>Place the proposal before asking questions (ask questions only when sufficient elaboration has been made, and we feel students have grasped the proposal)</a:t>
            </a:r>
          </a:p>
          <a:p>
            <a:pPr marL="0" indent="0" eaLnBrk="1" hangingPunct="1">
              <a:buFont typeface="Arial" panose="020B0604020202020204" pitchFamily="34" charset="0"/>
              <a:buNone/>
              <a:defRPr/>
            </a:pPr>
            <a:r>
              <a:rPr lang="en-IN" altLang="en-US" dirty="0"/>
              <a:t>Discussion may selectively contain</a:t>
            </a:r>
          </a:p>
          <a:p>
            <a:pPr eaLnBrk="1" hangingPunct="1">
              <a:buFontTx/>
              <a:buChar char="-"/>
              <a:defRPr/>
            </a:pPr>
            <a:r>
              <a:rPr lang="en-IN" altLang="en-US" dirty="0"/>
              <a:t>What it is not	e.g. over evaluation</a:t>
            </a:r>
          </a:p>
          <a:p>
            <a:pPr eaLnBrk="1" hangingPunct="1">
              <a:buFontTx/>
              <a:buChar char="-"/>
              <a:defRPr/>
            </a:pPr>
            <a:r>
              <a:rPr lang="en-IN" altLang="en-US" dirty="0"/>
              <a:t>Evaluation of prevailing state</a:t>
            </a:r>
          </a:p>
        </p:txBody>
      </p:sp>
      <p:sp>
        <p:nvSpPr>
          <p:cNvPr id="28675" name="Content Placeholder 2">
            <a:extLst>
              <a:ext uri="{FF2B5EF4-FFF2-40B4-BE49-F238E27FC236}">
                <a16:creationId xmlns:a16="http://schemas.microsoft.com/office/drawing/2014/main" id="{8692CFC9-46DD-4CBD-9559-99ED7DCF8C1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IN" altLang="en-US" dirty="0">
                <a:solidFill>
                  <a:srgbClr val="FF0000"/>
                </a:solidFill>
              </a:rPr>
              <a:t>Asking questions about the topic, before placing a proposal about it in sufficient detail</a:t>
            </a:r>
          </a:p>
          <a:p>
            <a:pPr marL="0" indent="0" eaLnBrk="1" hangingPunct="1">
              <a:buFont typeface="Arial" panose="020B0604020202020204" pitchFamily="34" charset="0"/>
              <a:buNone/>
            </a:pPr>
            <a:endParaRPr lang="en-IN" altLang="en-US" dirty="0">
              <a:solidFill>
                <a:srgbClr val="FF0000"/>
              </a:solidFill>
            </a:endParaRPr>
          </a:p>
          <a:p>
            <a:pPr marL="0" indent="0" eaLnBrk="1" hangingPunct="1">
              <a:buFont typeface="Arial" panose="020B0604020202020204" pitchFamily="34" charset="0"/>
              <a:buNone/>
            </a:pPr>
            <a:r>
              <a:rPr lang="en-IN" altLang="en-US" dirty="0">
                <a:solidFill>
                  <a:srgbClr val="FF0000"/>
                </a:solidFill>
              </a:rPr>
              <a:t>Mixing one’s preconditioning with the proposal</a:t>
            </a:r>
          </a:p>
          <a:p>
            <a:pPr marL="0" indent="0" eaLnBrk="1" hangingPunct="1">
              <a:buFont typeface="Arial" panose="020B0604020202020204" pitchFamily="34" charset="0"/>
              <a:buNone/>
            </a:pPr>
            <a:r>
              <a:rPr lang="en-IN" altLang="en-US" dirty="0">
                <a:solidFill>
                  <a:srgbClr val="FF0000"/>
                </a:solidFill>
              </a:rPr>
              <a:t>Shifting to do’s and don’ts</a:t>
            </a:r>
          </a:p>
          <a:p>
            <a:pPr marL="0" indent="0" eaLnBrk="1" hangingPunct="1">
              <a:buFont typeface="Arial" panose="020B0604020202020204" pitchFamily="34" charset="0"/>
              <a:buNone/>
            </a:pPr>
            <a:endParaRPr lang="en-IN" altLang="en-US" dirty="0">
              <a:solidFill>
                <a:srgbClr val="FF0000"/>
              </a:solidFill>
            </a:endParaRPr>
          </a:p>
          <a:p>
            <a:pPr marL="0" indent="0" eaLnBrk="1" hangingPunct="1">
              <a:buFont typeface="Arial" panose="020B0604020202020204" pitchFamily="34" charset="0"/>
              <a:buNone/>
            </a:pPr>
            <a:r>
              <a:rPr lang="en-IN" altLang="en-US" dirty="0">
                <a:solidFill>
                  <a:srgbClr val="FF0000"/>
                </a:solidFill>
              </a:rPr>
              <a:t>Explaining details that are to be covered later or in higher-level workshops, using uncommon language, giving long explanations or examples</a:t>
            </a:r>
          </a:p>
          <a:p>
            <a:pPr marL="0" indent="0" eaLnBrk="1" hangingPunct="1">
              <a:buFont typeface="Arial" panose="020B0604020202020204" pitchFamily="34" charset="0"/>
              <a:buNone/>
            </a:pPr>
            <a:endParaRPr lang="en-IN" altLang="en-US" dirty="0">
              <a:solidFill>
                <a:srgbClr val="FF0000"/>
              </a:solidFill>
            </a:endParaRPr>
          </a:p>
          <a:p>
            <a:pPr marL="0" indent="0" eaLnBrk="1" hangingPunct="1">
              <a:buFont typeface="Arial" panose="020B0604020202020204" pitchFamily="34" charset="0"/>
              <a:buNone/>
            </a:pPr>
            <a:r>
              <a:rPr lang="en-IN" altLang="en-US" dirty="0">
                <a:solidFill>
                  <a:srgbClr val="FF0000"/>
                </a:solidFill>
              </a:rPr>
              <a:t>Bringing up or discussing controversial issues, focusing on problems</a:t>
            </a:r>
          </a:p>
          <a:p>
            <a:pPr marL="0" indent="0" eaLnBrk="1" hangingPunct="1">
              <a:buFont typeface="Arial" panose="020B0604020202020204" pitchFamily="34" charset="0"/>
              <a:buNone/>
            </a:pPr>
            <a:endParaRPr lang="en-IN" altLang="en-US" dirty="0">
              <a:solidFill>
                <a:srgbClr val="FF0000"/>
              </a:solidFill>
            </a:endParaRPr>
          </a:p>
          <a:p>
            <a:pPr marL="0" indent="0" eaLnBrk="1" hangingPunct="1">
              <a:buFont typeface="Arial" panose="020B0604020202020204" pitchFamily="34" charset="0"/>
              <a:buNone/>
            </a:pPr>
            <a:r>
              <a:rPr lang="en-IN" altLang="en-US" dirty="0">
                <a:solidFill>
                  <a:srgbClr val="FF0000"/>
                </a:solidFill>
              </a:rPr>
              <a:t>Focus on evaluating current state of being vs helping participant to understand the proposal</a:t>
            </a:r>
          </a:p>
          <a:p>
            <a:pPr marL="0" indent="0" eaLnBrk="1" hangingPunct="1">
              <a:buFont typeface="Arial" panose="020B0604020202020204" pitchFamily="34" charset="0"/>
              <a:buNone/>
            </a:pPr>
            <a:endParaRPr lang="en-IN" altLang="en-US" dirty="0">
              <a:solidFill>
                <a:srgbClr val="FF0000"/>
              </a:solidFill>
            </a:endParaRPr>
          </a:p>
          <a:p>
            <a:pPr marL="0" indent="0" eaLnBrk="1" hangingPunct="1">
              <a:buFont typeface="Arial" panose="020B0604020202020204" pitchFamily="34" charset="0"/>
              <a:buNone/>
            </a:pPr>
            <a:endParaRPr lang="en-IN" altLang="en-US" dirty="0">
              <a:solidFill>
                <a:srgbClr val="FF0000"/>
              </a:solidFill>
            </a:endParaRPr>
          </a:p>
        </p:txBody>
      </p:sp>
      <p:sp>
        <p:nvSpPr>
          <p:cNvPr id="28676" name="Title 3">
            <a:extLst>
              <a:ext uri="{FF2B5EF4-FFF2-40B4-BE49-F238E27FC236}">
                <a16:creationId xmlns:a16="http://schemas.microsoft.com/office/drawing/2014/main" id="{0748C639-CBD2-4A01-A7C9-1410611BB83F}"/>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Proposal / Key Point	</a:t>
            </a:r>
          </a:p>
        </p:txBody>
      </p:sp>
      <p:sp>
        <p:nvSpPr>
          <p:cNvPr id="3" name="Content Placeholder 2">
            <a:extLst>
              <a:ext uri="{FF2B5EF4-FFF2-40B4-BE49-F238E27FC236}">
                <a16:creationId xmlns:a16="http://schemas.microsoft.com/office/drawing/2014/main" id="{DA04FB04-D4FD-41BD-9F68-369CFF2FFBE1}"/>
              </a:ext>
            </a:extLst>
          </p:cNvPr>
          <p:cNvSpPr>
            <a:spLocks noGrp="1"/>
          </p:cNvSpPr>
          <p:nvPr>
            <p:ph sz="quarter" idx="10"/>
          </p:nvPr>
        </p:nvSpPr>
        <p:spPr/>
        <p:txBody>
          <a:bodyPr/>
          <a:lstStyle/>
          <a:p>
            <a:pPr eaLnBrk="1" hangingPunct="1">
              <a:defRPr/>
            </a:pPr>
            <a:r>
              <a:rPr altLang="en-US"/>
              <a:t>Common Mistakes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8FF15954-06CE-4489-82C3-58BB1D47079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t>Exploratory questions, “what is it”</a:t>
            </a:r>
          </a:p>
          <a:p>
            <a:pPr marL="0" indent="0" eaLnBrk="1" hangingPunct="1">
              <a:buFont typeface="Arial" panose="020B0604020202020204" pitchFamily="34" charset="0"/>
              <a:buNone/>
            </a:pPr>
            <a:r>
              <a:rPr lang="en-IN" altLang="en-US">
                <a:sym typeface="Wingdings" panose="05000000000000000000" pitchFamily="2" charset="2"/>
              </a:rPr>
              <a:t>S</a:t>
            </a:r>
            <a:r>
              <a:rPr lang="en-IN" altLang="en-US"/>
              <a:t>elf-verification </a:t>
            </a:r>
            <a:r>
              <a:rPr lang="en-IN" altLang="en-US">
                <a:sym typeface="Wingdings" panose="05000000000000000000" pitchFamily="2" charset="2"/>
              </a:rPr>
              <a:t> understanding the reality</a:t>
            </a:r>
          </a:p>
          <a:p>
            <a:pPr marL="0" indent="0" eaLnBrk="1" hangingPunct="1">
              <a:buFont typeface="Arial" panose="020B0604020202020204" pitchFamily="34" charset="0"/>
              <a:buNone/>
            </a:pPr>
            <a:r>
              <a:rPr lang="en-IN" altLang="en-US">
                <a:sym typeface="Wingdings" panose="05000000000000000000" pitchFamily="2" charset="2"/>
              </a:rPr>
              <a:t>(self, body, family, society, nature/existence)</a:t>
            </a:r>
          </a:p>
        </p:txBody>
      </p:sp>
      <p:sp>
        <p:nvSpPr>
          <p:cNvPr id="29699" name="Content Placeholder 2">
            <a:extLst>
              <a:ext uri="{FF2B5EF4-FFF2-40B4-BE49-F238E27FC236}">
                <a16:creationId xmlns:a16="http://schemas.microsoft.com/office/drawing/2014/main" id="{70E6EDE4-A84B-4D27-AE9A-057F79D7A09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t>Help to reach out to one’s higher potential to observe through the Self, understand</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e.g. Human being = coexistence of Self and Body</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e.g. Self – imagination and natural acceptance</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e.g. Feeling of trust = clarity in me – that the natural acceptance of the other is the same as mine</a:t>
            </a:r>
          </a:p>
        </p:txBody>
      </p:sp>
      <p:sp>
        <p:nvSpPr>
          <p:cNvPr id="29700" name="Title 3">
            <a:extLst>
              <a:ext uri="{FF2B5EF4-FFF2-40B4-BE49-F238E27FC236}">
                <a16:creationId xmlns:a16="http://schemas.microsoft.com/office/drawing/2014/main" id="{23DF758B-1059-4870-A98F-54C73A9EED7D}"/>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Asking Questions						</a:t>
            </a:r>
          </a:p>
        </p:txBody>
      </p:sp>
      <p:sp>
        <p:nvSpPr>
          <p:cNvPr id="3" name="Content Placeholder 2">
            <a:extLst>
              <a:ext uri="{FF2B5EF4-FFF2-40B4-BE49-F238E27FC236}">
                <a16:creationId xmlns:a16="http://schemas.microsoft.com/office/drawing/2014/main" id="{237CA514-C3AF-4A26-86FD-D9E14D1CF0A7}"/>
              </a:ext>
            </a:extLst>
          </p:cNvPr>
          <p:cNvSpPr>
            <a:spLocks noGrp="1"/>
          </p:cNvSpPr>
          <p:nvPr>
            <p:ph sz="quarter" idx="10"/>
          </p:nvPr>
        </p:nvSpPr>
        <p:spPr/>
        <p:txBody>
          <a:bodyPr/>
          <a:lstStyle/>
          <a:p>
            <a:pPr>
              <a:defRPr/>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a:extLst>
              <a:ext uri="{FF2B5EF4-FFF2-40B4-BE49-F238E27FC236}">
                <a16:creationId xmlns:a16="http://schemas.microsoft.com/office/drawing/2014/main" id="{80915334-22E1-4E7E-BE53-DCDAC1BC849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t>Reflective questions, “what is my role with it”</a:t>
            </a:r>
          </a:p>
          <a:p>
            <a:pPr marL="0" indent="0" eaLnBrk="1" hangingPunct="1">
              <a:buFont typeface="Arial" panose="020B0604020202020204" pitchFamily="34" charset="0"/>
              <a:buNone/>
            </a:pPr>
            <a:r>
              <a:rPr lang="en-IN" altLang="en-US"/>
              <a:t>Self-exploration </a:t>
            </a:r>
            <a:r>
              <a:rPr lang="en-IN" altLang="en-US">
                <a:sym typeface="Wingdings" panose="05000000000000000000" pitchFamily="2" charset="2"/>
              </a:rPr>
              <a:t> understanding my role with it (self, body, family, society, nature/existence)</a:t>
            </a:r>
          </a:p>
          <a:p>
            <a:pPr marL="0" indent="0" eaLnBrk="1" hangingPunct="1">
              <a:buFont typeface="Arial" panose="020B0604020202020204" pitchFamily="34" charset="0"/>
              <a:buNone/>
            </a:pPr>
            <a:endParaRPr lang="en-IN" altLang="en-US">
              <a:sym typeface="Wingdings" panose="05000000000000000000" pitchFamily="2" charset="2"/>
            </a:endParaRPr>
          </a:p>
          <a:p>
            <a:pPr marL="0" indent="0" eaLnBrk="1" hangingPunct="1">
              <a:buFont typeface="Arial" panose="020B0604020202020204" pitchFamily="34" charset="0"/>
              <a:buNone/>
            </a:pPr>
            <a:endParaRPr lang="en-IN" altLang="en-US">
              <a:sym typeface="Wingdings" panose="05000000000000000000" pitchFamily="2" charset="2"/>
            </a:endParaRPr>
          </a:p>
          <a:p>
            <a:pPr marL="0" indent="0" eaLnBrk="1" hangingPunct="1">
              <a:buFont typeface="Arial" panose="020B0604020202020204" pitchFamily="34" charset="0"/>
              <a:buNone/>
            </a:pPr>
            <a:endParaRPr lang="en-IN" altLang="en-US">
              <a:sym typeface="Wingdings" panose="05000000000000000000" pitchFamily="2" charset="2"/>
            </a:endParaRPr>
          </a:p>
          <a:p>
            <a:pPr marL="0" indent="0" eaLnBrk="1" hangingPunct="1">
              <a:buFont typeface="Arial" panose="020B0604020202020204" pitchFamily="34" charset="0"/>
              <a:buNone/>
            </a:pPr>
            <a:endParaRPr lang="en-IN" altLang="en-US">
              <a:sym typeface="Wingdings" panose="05000000000000000000" pitchFamily="2" charset="2"/>
            </a:endParaRPr>
          </a:p>
          <a:p>
            <a:pPr marL="0" indent="0" eaLnBrk="1" hangingPunct="1">
              <a:buFont typeface="Arial" panose="020B0604020202020204" pitchFamily="34" charset="0"/>
              <a:buNone/>
            </a:pPr>
            <a:r>
              <a:rPr lang="en-IN" altLang="en-US"/>
              <a:t>Evaluative questions about me,</a:t>
            </a:r>
          </a:p>
          <a:p>
            <a:pPr marL="0" indent="0" eaLnBrk="1" hangingPunct="1">
              <a:buFont typeface="Arial" panose="020B0604020202020204" pitchFamily="34" charset="0"/>
              <a:buNone/>
            </a:pPr>
            <a:r>
              <a:rPr lang="en-IN" altLang="en-US"/>
              <a:t> “do I know it, am I fulfilling my role with it”</a:t>
            </a:r>
          </a:p>
          <a:p>
            <a:pPr marL="0" indent="0" eaLnBrk="1" hangingPunct="1">
              <a:buFont typeface="Arial" panose="020B0604020202020204" pitchFamily="34" charset="0"/>
              <a:buNone/>
            </a:pPr>
            <a:endParaRPr lang="en-IN" altLang="en-US">
              <a:sym typeface="Wingdings" panose="05000000000000000000" pitchFamily="2" charset="2"/>
            </a:endParaRPr>
          </a:p>
        </p:txBody>
      </p:sp>
      <p:sp>
        <p:nvSpPr>
          <p:cNvPr id="30723" name="Content Placeholder 2">
            <a:extLst>
              <a:ext uri="{FF2B5EF4-FFF2-40B4-BE49-F238E27FC236}">
                <a16:creationId xmlns:a16="http://schemas.microsoft.com/office/drawing/2014/main" id="{E3EB085E-9858-472B-90D8-665D79EBE7F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t>Help to reach out to one’s natural acceptance</a:t>
            </a:r>
          </a:p>
          <a:p>
            <a:pPr marL="0" indent="0" eaLnBrk="1" hangingPunct="1">
              <a:buFont typeface="Arial" panose="020B0604020202020204" pitchFamily="34" charset="0"/>
              <a:buNone/>
            </a:pPr>
            <a:r>
              <a:rPr lang="en-IN" altLang="en-US"/>
              <a:t>(not merely the imagination, the likes-dislikes, experience of events…)</a:t>
            </a:r>
          </a:p>
          <a:p>
            <a:pPr marL="0" indent="0" eaLnBrk="1" hangingPunct="1">
              <a:buFont typeface="Arial" panose="020B0604020202020204" pitchFamily="34" charset="0"/>
              <a:buNone/>
            </a:pPr>
            <a:r>
              <a:rPr lang="en-IN" altLang="en-US"/>
              <a:t>About what to do (not about how to do)</a:t>
            </a:r>
          </a:p>
          <a:p>
            <a:pPr marL="0" indent="0" eaLnBrk="1" hangingPunct="1">
              <a:buFont typeface="Arial" panose="020B0604020202020204" pitchFamily="34" charset="0"/>
              <a:buNone/>
            </a:pPr>
            <a:r>
              <a:rPr lang="en-IN" altLang="en-US"/>
              <a:t>e.g. to live in relationship with human being</a:t>
            </a:r>
          </a:p>
          <a:p>
            <a:pPr marL="0" indent="0" eaLnBrk="1" hangingPunct="1">
              <a:buFont typeface="Arial" panose="020B0604020202020204" pitchFamily="34" charset="0"/>
              <a:buNone/>
            </a:pPr>
            <a:r>
              <a:rPr lang="en-IN" altLang="en-US"/>
              <a:t>e.g. to nurture the Body</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Help to evaluate oneself, connect to their life </a:t>
            </a:r>
          </a:p>
          <a:p>
            <a:pPr marL="0" indent="0" eaLnBrk="1" hangingPunct="1">
              <a:buFont typeface="Arial" panose="020B0604020202020204" pitchFamily="34" charset="0"/>
              <a:buNone/>
            </a:pPr>
            <a:r>
              <a:rPr lang="en-IN" altLang="en-US"/>
              <a:t>(and later develop a program for self-improvement)</a:t>
            </a:r>
          </a:p>
          <a:p>
            <a:pPr marL="0" indent="0" eaLnBrk="1" hangingPunct="1">
              <a:buFont typeface="Arial" panose="020B0604020202020204" pitchFamily="34" charset="0"/>
              <a:buNone/>
            </a:pPr>
            <a:r>
              <a:rPr lang="en-IN" altLang="en-US"/>
              <a:t>e.g. Am I living with a feeling of relatedness? With all human beings?</a:t>
            </a:r>
          </a:p>
          <a:p>
            <a:pPr marL="0" indent="0" eaLnBrk="1" hangingPunct="1">
              <a:buFont typeface="Arial" panose="020B0604020202020204" pitchFamily="34" charset="0"/>
              <a:buNone/>
            </a:pPr>
            <a:r>
              <a:rPr lang="en-IN" altLang="en-US"/>
              <a:t>e.g. Am I selecting food for nurturing my Body (or merely for taste)? Always?</a:t>
            </a:r>
          </a:p>
        </p:txBody>
      </p:sp>
      <p:sp>
        <p:nvSpPr>
          <p:cNvPr id="30724" name="Title 3">
            <a:extLst>
              <a:ext uri="{FF2B5EF4-FFF2-40B4-BE49-F238E27FC236}">
                <a16:creationId xmlns:a16="http://schemas.microsoft.com/office/drawing/2014/main" id="{F243A78E-B146-456C-9C26-DE790D50B778}"/>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Asking Questions</a:t>
            </a:r>
          </a:p>
        </p:txBody>
      </p:sp>
      <p:sp>
        <p:nvSpPr>
          <p:cNvPr id="3" name="Content Placeholder 2">
            <a:extLst>
              <a:ext uri="{FF2B5EF4-FFF2-40B4-BE49-F238E27FC236}">
                <a16:creationId xmlns:a16="http://schemas.microsoft.com/office/drawing/2014/main" id="{DA3011DE-1640-4EB5-9694-251F4694BC96}"/>
              </a:ext>
            </a:extLst>
          </p:cNvPr>
          <p:cNvSpPr>
            <a:spLocks noGrp="1"/>
          </p:cNvSpPr>
          <p:nvPr>
            <p:ph sz="quarter" idx="10"/>
          </p:nvPr>
        </p:nvSpPr>
        <p:spPr/>
        <p:txBody>
          <a:bodyPr/>
          <a:lstStyle/>
          <a:p>
            <a:pPr>
              <a:defRPr/>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38D74-DB31-4CD7-819F-00195B1BEC0E}"/>
              </a:ext>
            </a:extLst>
          </p:cNvPr>
          <p:cNvSpPr>
            <a:spLocks noGrp="1"/>
          </p:cNvSpPr>
          <p:nvPr>
            <p:ph sz="half" idx="1"/>
          </p:nvPr>
        </p:nvSpPr>
        <p:spPr>
          <a:xfrm>
            <a:off x="0" y="609600"/>
            <a:ext cx="6007100" cy="5943600"/>
          </a:xfrm>
        </p:spPr>
        <p:txBody>
          <a:bodyPr/>
          <a:lstStyle/>
          <a:p>
            <a:pPr marL="0" indent="0" eaLnBrk="1" hangingPunct="1">
              <a:buFont typeface="Arial" panose="020B0604020202020204" pitchFamily="34" charset="0"/>
              <a:buNone/>
              <a:defRPr/>
            </a:pPr>
            <a:r>
              <a:rPr lang="en-IN" altLang="en-US" dirty="0"/>
              <a:t>Evaluative questions about me,</a:t>
            </a:r>
          </a:p>
          <a:p>
            <a:pPr marL="0" indent="0" eaLnBrk="1" hangingPunct="1">
              <a:buFont typeface="Arial" panose="020B0604020202020204" pitchFamily="34" charset="0"/>
              <a:buNone/>
              <a:defRPr/>
            </a:pPr>
            <a:r>
              <a:rPr lang="en-IN" altLang="en-US" dirty="0"/>
              <a:t> “do I know it, am I fulfilling my role with it”</a:t>
            </a:r>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sz="1050" dirty="0"/>
          </a:p>
          <a:p>
            <a:pPr marL="0" indent="0" eaLnBrk="1" hangingPunct="1">
              <a:buFont typeface="Arial" panose="020B0604020202020204" pitchFamily="34" charset="0"/>
              <a:buNone/>
              <a:defRPr/>
            </a:pPr>
            <a:r>
              <a:rPr lang="en-IN" altLang="en-US" dirty="0"/>
              <a:t>Evaluative questions about other, the situation</a:t>
            </a:r>
          </a:p>
          <a:p>
            <a:pPr marL="0" indent="0" eaLnBrk="1" hangingPunct="1">
              <a:buFont typeface="Arial" panose="020B0604020202020204" pitchFamily="34" charset="0"/>
              <a:buNone/>
              <a:defRPr/>
            </a:pPr>
            <a:endParaRPr lang="en-IN" altLang="en-US" dirty="0"/>
          </a:p>
          <a:p>
            <a:pPr marL="0" indent="0" eaLnBrk="1" hangingPunct="1">
              <a:buFont typeface="Arial" panose="020B0604020202020204" pitchFamily="34" charset="0"/>
              <a:buNone/>
              <a:defRPr/>
            </a:pPr>
            <a:endParaRPr lang="en-IN" altLang="en-US" dirty="0"/>
          </a:p>
        </p:txBody>
      </p:sp>
      <p:sp>
        <p:nvSpPr>
          <p:cNvPr id="3" name="Content Placeholder 2">
            <a:extLst>
              <a:ext uri="{FF2B5EF4-FFF2-40B4-BE49-F238E27FC236}">
                <a16:creationId xmlns:a16="http://schemas.microsoft.com/office/drawing/2014/main" id="{EF713F67-4E4C-4A32-8226-E66F9632469A}"/>
              </a:ext>
            </a:extLst>
          </p:cNvPr>
          <p:cNvSpPr>
            <a:spLocks noGrp="1"/>
          </p:cNvSpPr>
          <p:nvPr>
            <p:ph sz="half" idx="2"/>
          </p:nvPr>
        </p:nvSpPr>
        <p:spPr>
          <a:xfrm>
            <a:off x="6210300" y="609600"/>
            <a:ext cx="5981700" cy="5943600"/>
          </a:xfrm>
        </p:spPr>
        <p:txBody>
          <a:bodyPr/>
          <a:lstStyle/>
          <a:p>
            <a:pPr marL="0" indent="0" eaLnBrk="1" hangingPunct="1">
              <a:buFont typeface="Arial" panose="020B0604020202020204" pitchFamily="34" charset="0"/>
              <a:buNone/>
              <a:defRPr/>
            </a:pPr>
            <a:r>
              <a:rPr lang="en-IN" dirty="0"/>
              <a:t>Help to evaluate oneself, connect to their life</a:t>
            </a:r>
          </a:p>
          <a:p>
            <a:pPr marL="0" indent="0" eaLnBrk="1" hangingPunct="1">
              <a:buFont typeface="Arial" panose="020B0604020202020204" pitchFamily="34" charset="0"/>
              <a:buNone/>
              <a:defRPr/>
            </a:pPr>
            <a:r>
              <a:rPr lang="en-IN" dirty="0"/>
              <a:t>(and later develop a program for self-improvement)</a:t>
            </a:r>
          </a:p>
          <a:p>
            <a:pPr marL="0" indent="0" eaLnBrk="1" hangingPunct="1">
              <a:buFont typeface="Arial" panose="020B0604020202020204" pitchFamily="34" charset="0"/>
              <a:buNone/>
              <a:defRPr/>
            </a:pPr>
            <a:r>
              <a:rPr lang="en-IN" dirty="0"/>
              <a:t>e.g. Am I living with a feeling of relatedness? With all human beings?</a:t>
            </a:r>
          </a:p>
          <a:p>
            <a:pPr marL="0" indent="0" eaLnBrk="1" hangingPunct="1">
              <a:buFont typeface="Arial" panose="020B0604020202020204" pitchFamily="34" charset="0"/>
              <a:buNone/>
              <a:defRPr/>
            </a:pPr>
            <a:r>
              <a:rPr lang="en-IN" dirty="0"/>
              <a:t>e.g. Am I selecting food for nurturing my Body (or merely for taste)? Always?</a:t>
            </a:r>
          </a:p>
          <a:p>
            <a:pPr marL="0" indent="0" eaLnBrk="1" hangingPunct="1">
              <a:buFont typeface="Arial" panose="020B0604020202020204" pitchFamily="34" charset="0"/>
              <a:buNone/>
              <a:defRPr/>
            </a:pPr>
            <a:endParaRPr lang="en-IN" dirty="0"/>
          </a:p>
          <a:p>
            <a:pPr marL="0" indent="0" eaLnBrk="1" hangingPunct="1">
              <a:buFont typeface="Arial" panose="020B0604020202020204" pitchFamily="34" charset="0"/>
              <a:buNone/>
              <a:defRPr/>
            </a:pPr>
            <a:endParaRPr lang="en-IN" dirty="0"/>
          </a:p>
          <a:p>
            <a:pPr marL="0" indent="0" eaLnBrk="1" hangingPunct="1">
              <a:buFont typeface="Arial" panose="020B0604020202020204" pitchFamily="34" charset="0"/>
              <a:buNone/>
              <a:defRPr/>
            </a:pPr>
            <a:r>
              <a:rPr lang="en-IN" dirty="0"/>
              <a:t>Help to evaluate the other, the situation and</a:t>
            </a:r>
          </a:p>
          <a:p>
            <a:pPr eaLnBrk="1" hangingPunct="1">
              <a:buFontTx/>
              <a:buChar char="-"/>
              <a:defRPr/>
            </a:pPr>
            <a:r>
              <a:rPr lang="en-IN" dirty="0"/>
              <a:t>Draw inspiration from other</a:t>
            </a:r>
          </a:p>
          <a:p>
            <a:pPr eaLnBrk="1" hangingPunct="1">
              <a:buFontTx/>
              <a:buChar char="-"/>
              <a:defRPr/>
            </a:pPr>
            <a:r>
              <a:rPr lang="en-IN" dirty="0"/>
              <a:t>Identify one’s role with other</a:t>
            </a:r>
          </a:p>
          <a:p>
            <a:pPr eaLnBrk="1" hangingPunct="1">
              <a:buFontTx/>
              <a:buChar char="-"/>
              <a:defRPr/>
            </a:pPr>
            <a:r>
              <a:rPr lang="en-IN" dirty="0"/>
              <a:t>Identify one’s role in the situation</a:t>
            </a:r>
          </a:p>
          <a:p>
            <a:pPr marL="0" indent="0" eaLnBrk="1" hangingPunct="1">
              <a:buFont typeface="Arial" panose="020B0604020202020204" pitchFamily="34" charset="0"/>
              <a:buNone/>
              <a:defRPr/>
            </a:pPr>
            <a:r>
              <a:rPr lang="en-IN" dirty="0"/>
              <a:t>e.g. identify how one can be complimentary in a relationship</a:t>
            </a:r>
          </a:p>
        </p:txBody>
      </p:sp>
      <p:sp>
        <p:nvSpPr>
          <p:cNvPr id="31748" name="Title 3">
            <a:extLst>
              <a:ext uri="{FF2B5EF4-FFF2-40B4-BE49-F238E27FC236}">
                <a16:creationId xmlns:a16="http://schemas.microsoft.com/office/drawing/2014/main" id="{E1C5780A-C60D-4D5D-BC92-9E84F1DB3E2E}"/>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Asking Questions</a:t>
            </a:r>
          </a:p>
        </p:txBody>
      </p:sp>
      <p:sp>
        <p:nvSpPr>
          <p:cNvPr id="5" name="Content Placeholder 4">
            <a:extLst>
              <a:ext uri="{FF2B5EF4-FFF2-40B4-BE49-F238E27FC236}">
                <a16:creationId xmlns:a16="http://schemas.microsoft.com/office/drawing/2014/main" id="{404964ED-E5AF-4580-B361-DC7F478420C1}"/>
              </a:ext>
            </a:extLst>
          </p:cNvPr>
          <p:cNvSpPr>
            <a:spLocks noGrp="1"/>
          </p:cNvSpPr>
          <p:nvPr>
            <p:ph sz="quarter" idx="10"/>
          </p:nvPr>
        </p:nvSpPr>
        <p:spPr/>
        <p:txBody>
          <a:bodyPr/>
          <a:lstStyle/>
          <a:p>
            <a:pPr>
              <a:defRPr/>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7C1526B0-8186-45E6-AC98-F4C23B720BF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t>Exploratory questions, “what is it” (</a:t>
            </a:r>
            <a:r>
              <a:rPr lang="en-IN" altLang="en-US">
                <a:sym typeface="Wingdings" panose="05000000000000000000" pitchFamily="2" charset="2"/>
              </a:rPr>
              <a:t>the reality)</a:t>
            </a:r>
            <a:endParaRPr lang="en-IN" altLang="en-US"/>
          </a:p>
          <a:p>
            <a:pPr marL="0" indent="0" eaLnBrk="1" hangingPunct="1">
              <a:buFont typeface="Arial" panose="020B0604020202020204" pitchFamily="34" charset="0"/>
              <a:buNone/>
            </a:pPr>
            <a:r>
              <a:rPr lang="en-IN" altLang="en-US"/>
              <a:t>Self-verification </a:t>
            </a:r>
            <a:r>
              <a:rPr lang="en-IN" altLang="en-US">
                <a:sym typeface="Wingdings" panose="05000000000000000000" pitchFamily="2" charset="2"/>
              </a:rPr>
              <a:t> understanding the reality (self, body, family, society, nature/existence)</a:t>
            </a:r>
          </a:p>
          <a:p>
            <a:pPr marL="0" indent="0" eaLnBrk="1" hangingPunct="1">
              <a:buFont typeface="Arial" panose="020B0604020202020204" pitchFamily="34" charset="0"/>
              <a:buNone/>
            </a:pPr>
            <a:endParaRPr lang="en-IN" altLang="en-US">
              <a:sym typeface="Wingdings" panose="05000000000000000000" pitchFamily="2" charset="2"/>
            </a:endParaRP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Reflective questions, “what is my role with it”</a:t>
            </a:r>
          </a:p>
          <a:p>
            <a:pPr marL="0" indent="0" eaLnBrk="1" hangingPunct="1">
              <a:buFont typeface="Arial" panose="020B0604020202020204" pitchFamily="34" charset="0"/>
              <a:buNone/>
            </a:pPr>
            <a:r>
              <a:rPr lang="en-IN" altLang="en-US">
                <a:sym typeface="Wingdings" panose="05000000000000000000" pitchFamily="2" charset="2"/>
              </a:rPr>
              <a:t>S</a:t>
            </a:r>
            <a:r>
              <a:rPr lang="en-IN" altLang="en-US"/>
              <a:t>elf-exploration </a:t>
            </a:r>
            <a:r>
              <a:rPr lang="en-IN" altLang="en-US">
                <a:sym typeface="Wingdings" panose="05000000000000000000" pitchFamily="2" charset="2"/>
              </a:rPr>
              <a:t> understanding my role with it</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Evaluative questions about me,</a:t>
            </a:r>
          </a:p>
          <a:p>
            <a:pPr marL="0" indent="0" eaLnBrk="1" hangingPunct="1">
              <a:buFont typeface="Arial" panose="020B0604020202020204" pitchFamily="34" charset="0"/>
              <a:buNone/>
            </a:pPr>
            <a:r>
              <a:rPr lang="en-IN" altLang="en-US"/>
              <a:t> “do I know it, am I fulfilling my role with it”</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r>
              <a:rPr lang="en-IN" altLang="en-US"/>
              <a:t>Evaluative questions about other, the situation (with a view to ensure comlementarity)</a:t>
            </a:r>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endParaRPr lang="en-IN" altLang="en-US"/>
          </a:p>
          <a:p>
            <a:pPr marL="0" indent="0" eaLnBrk="1" hangingPunct="1">
              <a:buFont typeface="Arial" panose="020B0604020202020204" pitchFamily="34" charset="0"/>
              <a:buNone/>
            </a:pPr>
            <a:endParaRPr lang="en-IN" altLang="en-US"/>
          </a:p>
        </p:txBody>
      </p:sp>
      <p:sp>
        <p:nvSpPr>
          <p:cNvPr id="32771" name="Content Placeholder 2">
            <a:extLst>
              <a:ext uri="{FF2B5EF4-FFF2-40B4-BE49-F238E27FC236}">
                <a16:creationId xmlns:a16="http://schemas.microsoft.com/office/drawing/2014/main" id="{381F5B74-E435-4EA1-92E2-6217DEB48CA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a:solidFill>
                  <a:srgbClr val="FF0000"/>
                </a:solidFill>
              </a:rPr>
              <a:t>Trying to convince</a:t>
            </a: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r>
              <a:rPr lang="en-IN" altLang="en-US">
                <a:solidFill>
                  <a:srgbClr val="FF0000"/>
                </a:solidFill>
              </a:rPr>
              <a:t>Preaching</a:t>
            </a: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r>
              <a:rPr lang="en-IN" altLang="en-US">
                <a:solidFill>
                  <a:srgbClr val="FF0000"/>
                </a:solidFill>
              </a:rPr>
              <a:t>Shifting to dos and don’ts</a:t>
            </a: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endParaRPr lang="en-IN" altLang="en-US">
              <a:solidFill>
                <a:srgbClr val="FF0000"/>
              </a:solidFill>
            </a:endParaRPr>
          </a:p>
          <a:p>
            <a:pPr marL="0" indent="0" eaLnBrk="1" hangingPunct="1">
              <a:buFont typeface="Arial" panose="020B0604020202020204" pitchFamily="34" charset="0"/>
              <a:buNone/>
            </a:pPr>
            <a:endParaRPr lang="en-IN" altLang="en-US" sz="1600">
              <a:solidFill>
                <a:srgbClr val="FF0000"/>
              </a:solidFill>
            </a:endParaRPr>
          </a:p>
          <a:p>
            <a:pPr marL="0" indent="0" eaLnBrk="1" hangingPunct="1">
              <a:buFont typeface="Arial" panose="020B0604020202020204" pitchFamily="34" charset="0"/>
              <a:buNone/>
            </a:pPr>
            <a:r>
              <a:rPr lang="en-IN" altLang="en-US">
                <a:solidFill>
                  <a:srgbClr val="FF0000"/>
                </a:solidFill>
              </a:rPr>
              <a:t>Becoming judgemental, rejecting other, avoiding responsibility</a:t>
            </a:r>
          </a:p>
        </p:txBody>
      </p:sp>
      <p:sp>
        <p:nvSpPr>
          <p:cNvPr id="32772" name="Title 3">
            <a:extLst>
              <a:ext uri="{FF2B5EF4-FFF2-40B4-BE49-F238E27FC236}">
                <a16:creationId xmlns:a16="http://schemas.microsoft.com/office/drawing/2014/main" id="{080BFF37-976B-4B2A-BB9B-711A8057097E}"/>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Asking Questions					Common Mistakes</a:t>
            </a:r>
          </a:p>
        </p:txBody>
      </p:sp>
      <p:sp>
        <p:nvSpPr>
          <p:cNvPr id="3" name="Content Placeholder 2">
            <a:extLst>
              <a:ext uri="{FF2B5EF4-FFF2-40B4-BE49-F238E27FC236}">
                <a16:creationId xmlns:a16="http://schemas.microsoft.com/office/drawing/2014/main" id="{A77B47D7-F825-4797-992D-97E32B131DD9}"/>
              </a:ext>
            </a:extLst>
          </p:cNvPr>
          <p:cNvSpPr>
            <a:spLocks noGrp="1"/>
          </p:cNvSpPr>
          <p:nvPr>
            <p:ph sz="quarter" idx="10"/>
          </p:nvPr>
        </p:nvSpPr>
        <p:spPr/>
        <p:txBody>
          <a:bodyPr/>
          <a:lstStyle/>
          <a:p>
            <a:pPr>
              <a:defRPr/>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0DFF840D-9507-470C-9020-BFB3A351602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Symbol" panose="05050102010706020507" pitchFamily="18" charset="2"/>
              <a:buNone/>
            </a:pPr>
            <a:r>
              <a:rPr lang="en-US" altLang="en-US" sz="2000"/>
              <a:t>When they start, … respond with their name and a word of welcome</a:t>
            </a:r>
          </a:p>
          <a:p>
            <a:pPr marL="0" indent="0" eaLnBrk="1" hangingPunct="1">
              <a:buFont typeface="Symbol" panose="05050102010706020507" pitchFamily="18" charset="2"/>
              <a:buNone/>
            </a:pPr>
            <a:r>
              <a:rPr lang="en-US" altLang="en-US" sz="2000"/>
              <a:t>Listen to whole question / comment</a:t>
            </a:r>
          </a:p>
          <a:p>
            <a:pPr marL="0" indent="0" eaLnBrk="1" hangingPunct="1">
              <a:buFont typeface="Symbol" panose="05050102010706020507" pitchFamily="18" charset="2"/>
              <a:buNone/>
            </a:pPr>
            <a:r>
              <a:rPr lang="en-US" altLang="en-US" sz="2000"/>
              <a:t>(interrupt only in exceptional cases…)</a:t>
            </a:r>
          </a:p>
          <a:p>
            <a:pPr marL="0" indent="0" eaLnBrk="1" hangingPunct="1">
              <a:buFont typeface="Symbol" panose="05050102010706020507" pitchFamily="18" charset="2"/>
              <a:buNone/>
            </a:pPr>
            <a:endParaRPr lang="en-US" altLang="en-US" sz="900"/>
          </a:p>
          <a:p>
            <a:pPr marL="0" indent="0" eaLnBrk="1" hangingPunct="1">
              <a:buFont typeface="Symbol" panose="05050102010706020507" pitchFamily="18" charset="2"/>
              <a:buNone/>
            </a:pPr>
            <a:r>
              <a:rPr lang="en-US" altLang="en-US" sz="2000"/>
              <a:t>Rephrase the question / comment, if formulation is not clear</a:t>
            </a:r>
          </a:p>
          <a:p>
            <a:pPr marL="0" indent="0" eaLnBrk="1" hangingPunct="1">
              <a:buFont typeface="Symbol" panose="05050102010706020507" pitchFamily="18" charset="2"/>
              <a:buNone/>
            </a:pPr>
            <a:r>
              <a:rPr lang="en-US" altLang="en-US" sz="2000"/>
              <a:t>Validate that this is their question / comment</a:t>
            </a:r>
          </a:p>
          <a:p>
            <a:pPr marL="0" indent="0" eaLnBrk="1" hangingPunct="1">
              <a:buFont typeface="Symbol" panose="05050102010706020507" pitchFamily="18" charset="2"/>
              <a:buNone/>
            </a:pPr>
            <a:r>
              <a:rPr lang="en-US" altLang="en-US" sz="2000"/>
              <a:t>If they interrupt, listen first</a:t>
            </a:r>
          </a:p>
          <a:p>
            <a:pPr marL="0" indent="0" eaLnBrk="1" hangingPunct="1">
              <a:buFont typeface="Symbol" panose="05050102010706020507" pitchFamily="18" charset="2"/>
              <a:buNone/>
            </a:pPr>
            <a:endParaRPr lang="en-US" altLang="en-US" sz="2000"/>
          </a:p>
          <a:p>
            <a:pPr marL="0" indent="0" eaLnBrk="1" hangingPunct="1">
              <a:buFont typeface="Symbol" panose="05050102010706020507" pitchFamily="18" charset="2"/>
              <a:buNone/>
            </a:pPr>
            <a:r>
              <a:rPr lang="en-US" altLang="en-US" sz="2000"/>
              <a:t>Short, crisp answer keeping in mind what has been covered so far and the type of workshop </a:t>
            </a:r>
          </a:p>
          <a:p>
            <a:pPr marL="0" indent="0" eaLnBrk="1" hangingPunct="1">
              <a:buFont typeface="Symbol" panose="05050102010706020507" pitchFamily="18" charset="2"/>
              <a:buNone/>
            </a:pPr>
            <a:r>
              <a:rPr lang="en-US" altLang="en-US" sz="2000"/>
              <a:t>(do not go beyond this)</a:t>
            </a:r>
          </a:p>
          <a:p>
            <a:pPr marL="0" indent="0" eaLnBrk="1" hangingPunct="1">
              <a:buFont typeface="Symbol" panose="05050102010706020507" pitchFamily="18" charset="2"/>
              <a:buNone/>
            </a:pPr>
            <a:endParaRPr lang="en-US" altLang="en-US" sz="1200"/>
          </a:p>
        </p:txBody>
      </p:sp>
      <p:sp>
        <p:nvSpPr>
          <p:cNvPr id="64515" name="Content Placeholder 2">
            <a:extLst>
              <a:ext uri="{FF2B5EF4-FFF2-40B4-BE49-F238E27FC236}">
                <a16:creationId xmlns:a16="http://schemas.microsoft.com/office/drawing/2014/main" id="{A90FE680-E2AF-4792-8343-A4C3DA70DDF0}"/>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Symbol" pitchFamily="18" charset="2"/>
              <a:buNone/>
              <a:defRPr/>
            </a:pPr>
            <a:r>
              <a:rPr lang="en-US" altLang="en-US" sz="2000" dirty="0"/>
              <a:t>Respond with smaller proposal that they can explore – they should be able to connect the answer to a proposal that has already been discussed</a:t>
            </a:r>
          </a:p>
          <a:p>
            <a:pPr marL="0" indent="0" eaLnBrk="1" hangingPunct="1">
              <a:buFont typeface="Symbol" pitchFamily="18" charset="2"/>
              <a:buNone/>
              <a:defRPr/>
            </a:pPr>
            <a:endParaRPr lang="en-US" altLang="en-US" sz="2000" dirty="0"/>
          </a:p>
          <a:p>
            <a:pPr marL="0" indent="0" eaLnBrk="1" hangingPunct="1">
              <a:buFont typeface="Symbol" pitchFamily="18" charset="2"/>
              <a:buNone/>
              <a:defRPr/>
            </a:pPr>
            <a:r>
              <a:rPr lang="en-US" altLang="en-US" sz="2000" dirty="0"/>
              <a:t>Respond with wide fundamental answer covering (individual, family/society, nature, time frame…)</a:t>
            </a:r>
          </a:p>
          <a:p>
            <a:pPr marL="0" indent="0" eaLnBrk="1" hangingPunct="1">
              <a:buFont typeface="Symbol" pitchFamily="18" charset="2"/>
              <a:buNone/>
              <a:defRPr/>
            </a:pPr>
            <a:endParaRPr lang="en-US" altLang="en-US" sz="2000" dirty="0"/>
          </a:p>
          <a:p>
            <a:pPr marL="0" indent="0" eaLnBrk="1" hangingPunct="1">
              <a:buFont typeface="Symbol" pitchFamily="18" charset="2"/>
              <a:buNone/>
              <a:defRPr/>
            </a:pPr>
            <a:r>
              <a:rPr lang="en-US" altLang="en-US" sz="2000" dirty="0"/>
              <a:t>Keep pausing to let them interject, respond</a:t>
            </a:r>
          </a:p>
          <a:p>
            <a:pPr marL="0" indent="0" eaLnBrk="1" hangingPunct="1">
              <a:buFont typeface="Symbol" pitchFamily="18" charset="2"/>
              <a:buNone/>
              <a:defRPr/>
            </a:pPr>
            <a:r>
              <a:rPr lang="en-US" altLang="en-US" sz="2000" dirty="0"/>
              <a:t>Sum up, if the dialogue is long</a:t>
            </a:r>
          </a:p>
          <a:p>
            <a:pPr marL="0" indent="0" eaLnBrk="1" hangingPunct="1">
              <a:buFont typeface="Symbol" pitchFamily="18" charset="2"/>
              <a:buNone/>
              <a:defRPr/>
            </a:pPr>
            <a:endParaRPr lang="en-US" altLang="en-US" sz="2000" dirty="0"/>
          </a:p>
          <a:p>
            <a:pPr marL="0" indent="0" eaLnBrk="1" hangingPunct="1">
              <a:buFont typeface="Symbol" pitchFamily="18" charset="2"/>
              <a:buNone/>
              <a:defRPr/>
            </a:pPr>
            <a:r>
              <a:rPr lang="en-US" altLang="en-US" sz="2000" dirty="0"/>
              <a:t>After the interaction, recall and repeat the proposal being discussed</a:t>
            </a:r>
          </a:p>
          <a:p>
            <a:pPr marL="0" indent="0" eaLnBrk="1" hangingPunct="1">
              <a:buFont typeface="Symbol" pitchFamily="18" charset="2"/>
              <a:buNone/>
              <a:defRPr/>
            </a:pPr>
            <a:endParaRPr lang="en-US" altLang="en-US" sz="2000" dirty="0"/>
          </a:p>
          <a:p>
            <a:pPr marL="0" indent="0" eaLnBrk="1" hangingPunct="1">
              <a:buFont typeface="Arial" panose="020B0604020202020204" pitchFamily="34" charset="0"/>
              <a:buNone/>
              <a:defRPr/>
            </a:pPr>
            <a:r>
              <a:rPr lang="en-US" sz="2000" dirty="0"/>
              <a:t>In case of comment or observation</a:t>
            </a:r>
          </a:p>
          <a:p>
            <a:pPr eaLnBrk="1" hangingPunct="1">
              <a:buFontTx/>
              <a:buChar char="-"/>
              <a:defRPr/>
            </a:pPr>
            <a:r>
              <a:rPr lang="en-US" sz="2000" dirty="0"/>
              <a:t>Acknowledge them. Generally nothing else is required (no need for agreeing or disagreeing or commenting)</a:t>
            </a:r>
          </a:p>
        </p:txBody>
      </p:sp>
      <p:sp>
        <p:nvSpPr>
          <p:cNvPr id="33796" name="Title 3">
            <a:extLst>
              <a:ext uri="{FF2B5EF4-FFF2-40B4-BE49-F238E27FC236}">
                <a16:creationId xmlns:a16="http://schemas.microsoft.com/office/drawing/2014/main" id="{8F727632-CBDB-47B7-AB03-5548904591C7}"/>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Responding to Questions / Comments</a:t>
            </a:r>
            <a:endParaRPr lang="en-IN" altLang="en-US"/>
          </a:p>
        </p:txBody>
      </p:sp>
      <p:sp>
        <p:nvSpPr>
          <p:cNvPr id="3" name="Content Placeholder 2">
            <a:extLst>
              <a:ext uri="{FF2B5EF4-FFF2-40B4-BE49-F238E27FC236}">
                <a16:creationId xmlns:a16="http://schemas.microsoft.com/office/drawing/2014/main" id="{E12028A1-0BEC-464A-8859-39BDA6DE9128}"/>
              </a:ext>
            </a:extLst>
          </p:cNvPr>
          <p:cNvSpPr>
            <a:spLocks noGrp="1"/>
          </p:cNvSpPr>
          <p:nvPr>
            <p:ph sz="quarter" idx="10"/>
          </p:nvPr>
        </p:nvSpPr>
        <p:spPr/>
        <p:txBody>
          <a:bodyPr/>
          <a:lstStyle/>
          <a:p>
            <a:pPr>
              <a:defRPr/>
            </a:pPr>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5EAA0F15-7194-4174-96DA-3198A1F349A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4819" name="Content Placeholder 2">
            <a:extLst>
              <a:ext uri="{FF2B5EF4-FFF2-40B4-BE49-F238E27FC236}">
                <a16:creationId xmlns:a16="http://schemas.microsoft.com/office/drawing/2014/main" id="{F64D680A-D013-44EA-BA16-4771E988D0A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Symbol" panose="05050102010706020507" pitchFamily="18" charset="2"/>
              <a:buNone/>
            </a:pPr>
            <a:r>
              <a:rPr lang="en-US" altLang="en-US" sz="2000"/>
              <a:t>Observe:</a:t>
            </a:r>
          </a:p>
          <a:p>
            <a:pPr lvl="1" eaLnBrk="1" hangingPunct="1"/>
            <a:r>
              <a:rPr lang="en-US" altLang="en-US" sz="1800"/>
              <a:t>Your feeling (how I can help the other to understand or how I can shut up the other, etc.)</a:t>
            </a:r>
          </a:p>
          <a:p>
            <a:pPr lvl="1" eaLnBrk="1" hangingPunct="1"/>
            <a:r>
              <a:rPr lang="en-US" altLang="en-US" sz="1800"/>
              <a:t>Are you really clear about the answer </a:t>
            </a:r>
          </a:p>
          <a:p>
            <a:pPr marL="0" indent="0" eaLnBrk="1" hangingPunct="1">
              <a:buFont typeface="Symbol" panose="05050102010706020507" pitchFamily="18" charset="2"/>
              <a:buNone/>
            </a:pPr>
            <a:endParaRPr lang="en-US" altLang="en-US" sz="1000"/>
          </a:p>
          <a:p>
            <a:pPr marL="0" indent="0" eaLnBrk="1" hangingPunct="1">
              <a:buFont typeface="Symbol" panose="05050102010706020507" pitchFamily="18" charset="2"/>
              <a:buNone/>
            </a:pPr>
            <a:r>
              <a:rPr lang="en-US" altLang="en-US" sz="2000"/>
              <a:t>Common Mistakes:</a:t>
            </a:r>
          </a:p>
          <a:p>
            <a:pPr lvl="1" eaLnBrk="1" hangingPunct="1"/>
            <a:r>
              <a:rPr lang="en-US" altLang="en-US" sz="1800"/>
              <a:t>Not connecting person-to-person, not acknowledging them, just giving instructions, ‘we can hear you go ahead’ etc.</a:t>
            </a:r>
          </a:p>
          <a:p>
            <a:pPr lvl="1" eaLnBrk="1" hangingPunct="1"/>
            <a:r>
              <a:rPr lang="en-US" altLang="en-US" sz="1800"/>
              <a:t>Not listening or interrupting</a:t>
            </a:r>
          </a:p>
          <a:p>
            <a:pPr lvl="1" eaLnBrk="1" hangingPunct="1"/>
            <a:r>
              <a:rPr lang="en-US" altLang="en-US" sz="1800"/>
              <a:t>Trying to answer everything 			(as if it is our viva-voce examination)</a:t>
            </a:r>
          </a:p>
          <a:p>
            <a:pPr lvl="1" eaLnBrk="1" hangingPunct="1"/>
            <a:r>
              <a:rPr lang="en-US" altLang="en-US" sz="1800"/>
              <a:t>Raising or getting involved in controversial issues</a:t>
            </a:r>
          </a:p>
          <a:p>
            <a:pPr lvl="1" eaLnBrk="1" hangingPunct="1"/>
            <a:r>
              <a:rPr lang="en-US" altLang="en-US" sz="1800"/>
              <a:t>Just repeating the proposals</a:t>
            </a:r>
          </a:p>
          <a:p>
            <a:pPr lvl="1" eaLnBrk="1" hangingPunct="1"/>
            <a:r>
              <a:rPr lang="en-US" altLang="en-US" sz="1800"/>
              <a:t>Long answers, dominating, trying to convince</a:t>
            </a:r>
          </a:p>
          <a:p>
            <a:pPr lvl="1" eaLnBrk="1" hangingPunct="1"/>
            <a:r>
              <a:rPr lang="en-US" altLang="en-US" sz="1800"/>
              <a:t>Addressing some other issue than the one raised</a:t>
            </a:r>
          </a:p>
          <a:p>
            <a:pPr lvl="1" eaLnBrk="1" hangingPunct="1"/>
            <a:r>
              <a:rPr lang="en-US" altLang="en-US" sz="1800"/>
              <a:t>Cross questioning, counter questioning</a:t>
            </a:r>
          </a:p>
          <a:p>
            <a:pPr lvl="1" eaLnBrk="1" hangingPunct="1"/>
            <a:r>
              <a:rPr lang="en-US" altLang="en-US" sz="1800"/>
              <a:t>Giving prescriptions or readymade answers, do’s and don’ts</a:t>
            </a:r>
          </a:p>
        </p:txBody>
      </p:sp>
      <p:sp>
        <p:nvSpPr>
          <p:cNvPr id="34820" name="Title 3">
            <a:extLst>
              <a:ext uri="{FF2B5EF4-FFF2-40B4-BE49-F238E27FC236}">
                <a16:creationId xmlns:a16="http://schemas.microsoft.com/office/drawing/2014/main" id="{EE793B51-67D3-4847-B42D-FB1DFE68DC1F}"/>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Responding to Questions / Comments</a:t>
            </a:r>
            <a:endParaRPr lang="en-IN" altLang="en-US"/>
          </a:p>
        </p:txBody>
      </p:sp>
      <p:sp>
        <p:nvSpPr>
          <p:cNvPr id="3" name="Content Placeholder 2">
            <a:extLst>
              <a:ext uri="{FF2B5EF4-FFF2-40B4-BE49-F238E27FC236}">
                <a16:creationId xmlns:a16="http://schemas.microsoft.com/office/drawing/2014/main" id="{F0C8B605-D6FF-44A0-B0DA-C42845207177}"/>
              </a:ext>
            </a:extLst>
          </p:cNvPr>
          <p:cNvSpPr>
            <a:spLocks noGrp="1"/>
          </p:cNvSpPr>
          <p:nvPr>
            <p:ph sz="quarter" idx="10"/>
          </p:nvPr>
        </p:nvSpPr>
        <p:spPr/>
        <p:txBody>
          <a:bodyPr/>
          <a:lstStyle/>
          <a:p>
            <a:pPr>
              <a:defRPr/>
            </a:pPr>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8EA2DC0-FA96-4BF2-A00D-DA37942AE34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Responding to Questions</a:t>
            </a:r>
          </a:p>
        </p:txBody>
      </p:sp>
      <p:sp>
        <p:nvSpPr>
          <p:cNvPr id="3" name="Text Placeholder 2">
            <a:extLst>
              <a:ext uri="{FF2B5EF4-FFF2-40B4-BE49-F238E27FC236}">
                <a16:creationId xmlns:a16="http://schemas.microsoft.com/office/drawing/2014/main" id="{0FFE0B67-58D2-4B20-93F4-FBFCEC229BB4}"/>
              </a:ext>
            </a:extLst>
          </p:cNvPr>
          <p:cNvSpPr>
            <a:spLocks noGrp="1"/>
          </p:cNvSpPr>
          <p:nvPr>
            <p:ph type="body" sz="quarter" idx="13"/>
          </p:nvPr>
        </p:nvSpPr>
        <p:spPr/>
        <p:txBody>
          <a:bodyPr>
            <a:normAutofit fontScale="92500" lnSpcReduction="10000"/>
          </a:bodyPr>
          <a:lstStyle/>
          <a:p>
            <a:pPr marL="0" indent="0">
              <a:buFont typeface="Symbol" pitchFamily="18" charset="2"/>
              <a:buNone/>
              <a:defRPr/>
            </a:pPr>
            <a:r>
              <a:rPr lang="en-IN"/>
              <a:t>Questions are about some part of an existential reality which is not yet clear/understood</a:t>
            </a:r>
          </a:p>
          <a:p>
            <a:pPr marL="0" indent="0">
              <a:buFont typeface="Symbol" pitchFamily="18" charset="2"/>
              <a:buNone/>
              <a:defRPr/>
            </a:pPr>
            <a:endParaRPr lang="en-IN"/>
          </a:p>
          <a:p>
            <a:pPr marL="0" indent="0">
              <a:buFont typeface="Symbol" pitchFamily="18" charset="2"/>
              <a:buNone/>
              <a:defRPr/>
            </a:pPr>
            <a:r>
              <a:rPr lang="en-IN"/>
              <a:t>Response</a:t>
            </a:r>
          </a:p>
          <a:p>
            <a:pPr>
              <a:buFontTx/>
              <a:buChar char="-"/>
              <a:defRPr/>
            </a:pPr>
            <a:r>
              <a:rPr lang="en-IN"/>
              <a:t>Identify the reality about which the question is</a:t>
            </a:r>
          </a:p>
          <a:p>
            <a:pPr>
              <a:buFontTx/>
              <a:buChar char="-"/>
              <a:defRPr/>
            </a:pPr>
            <a:r>
              <a:rPr lang="en-IN"/>
              <a:t>Help other to identify that part of the reality which the other is already able to see</a:t>
            </a:r>
          </a:p>
          <a:p>
            <a:pPr>
              <a:buFontTx/>
              <a:buChar char="-"/>
              <a:defRPr/>
            </a:pPr>
            <a:r>
              <a:rPr lang="en-IN"/>
              <a:t>Help other to explore the part which is unclear (</a:t>
            </a:r>
            <a:r>
              <a:rPr lang="en-IN">
                <a:sym typeface="Wingdings" panose="05000000000000000000" pitchFamily="2" charset="2"/>
              </a:rPr>
              <a:t>go from known to unknown, in small steps)</a:t>
            </a:r>
            <a:endParaRPr lang="en-IN"/>
          </a:p>
          <a:p>
            <a:pPr marL="0" indent="0">
              <a:buFont typeface="Symbol" pitchFamily="18" charset="2"/>
              <a:buNone/>
              <a:defRPr/>
            </a:pPr>
            <a:r>
              <a:rPr lang="en-IN">
                <a:sym typeface="Wingdings" panose="05000000000000000000" pitchFamily="2" charset="2"/>
              </a:rPr>
              <a:t>(If they are able to find the answer to their question themselves, your response is helping them to develop, not otherwise)</a:t>
            </a:r>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Response may also address the width (to help see the reality in its completeness)</a:t>
            </a:r>
          </a:p>
          <a:p>
            <a:pPr>
              <a:buFontTx/>
              <a:buChar char="-"/>
              <a:defRPr/>
            </a:pPr>
            <a:r>
              <a:rPr lang="en-IN"/>
              <a:t>Self 			(imagination, natural acceptance)</a:t>
            </a:r>
          </a:p>
          <a:p>
            <a:pPr>
              <a:buFontTx/>
              <a:buChar char="-"/>
              <a:defRPr/>
            </a:pPr>
            <a:r>
              <a:rPr lang="en-IN"/>
              <a:t>Body, family 		(human-human relationship)</a:t>
            </a:r>
          </a:p>
          <a:p>
            <a:pPr>
              <a:buFontTx/>
              <a:buChar char="-"/>
              <a:defRPr/>
            </a:pPr>
            <a:r>
              <a:rPr lang="en-IN"/>
              <a:t>Society 		(relationship, systems like education)</a:t>
            </a:r>
          </a:p>
          <a:p>
            <a:pPr>
              <a:buFontTx/>
              <a:buChar char="-"/>
              <a:defRPr/>
            </a:pPr>
            <a:r>
              <a:rPr lang="en-IN"/>
              <a:t>Nature/Existence	(mutual fulfilment, co-existence)</a:t>
            </a:r>
          </a:p>
          <a:p>
            <a:pPr marL="0" indent="0">
              <a:buFont typeface="Symbol" pitchFamily="18" charset="2"/>
              <a:buNone/>
              <a:defRPr/>
            </a:pPr>
            <a:r>
              <a:rPr altLang="en-US"/>
              <a:t>- Motivation to find out (explore… research) the details, place in mainstream education…</a:t>
            </a:r>
            <a:endParaRPr lang="en-I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DE7332C-9BD2-48B4-A705-06703647883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Example: How can you say that Human Being = Co-existence of Self and Body</a:t>
            </a:r>
          </a:p>
        </p:txBody>
      </p:sp>
      <p:sp>
        <p:nvSpPr>
          <p:cNvPr id="3" name="Text Placeholder 2">
            <a:extLst>
              <a:ext uri="{FF2B5EF4-FFF2-40B4-BE49-F238E27FC236}">
                <a16:creationId xmlns:a16="http://schemas.microsoft.com/office/drawing/2014/main" id="{2C5F0127-3929-4A2A-BBBA-C7671A5E09C1}"/>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a:t>Reality:			Human Being</a:t>
            </a:r>
          </a:p>
          <a:p>
            <a:pPr marL="0" indent="0">
              <a:buFont typeface="Symbol" pitchFamily="18" charset="2"/>
              <a:buNone/>
              <a:defRPr/>
            </a:pPr>
            <a:endParaRPr lang="en-IN" sz="1000"/>
          </a:p>
          <a:p>
            <a:pPr marL="0" indent="0">
              <a:buFont typeface="Symbol" pitchFamily="18" charset="2"/>
              <a:buNone/>
              <a:defRPr/>
            </a:pPr>
            <a:r>
              <a:rPr lang="en-IN"/>
              <a:t>Part that seems to be clear: 	Body</a:t>
            </a:r>
          </a:p>
          <a:p>
            <a:pPr marL="0" indent="0">
              <a:buFont typeface="Symbol" pitchFamily="18" charset="2"/>
              <a:buNone/>
              <a:defRPr/>
            </a:pPr>
            <a:endParaRPr lang="en-IN" sz="1000"/>
          </a:p>
          <a:p>
            <a:pPr marL="0" indent="0">
              <a:buFont typeface="Symbol" pitchFamily="18" charset="2"/>
              <a:buNone/>
              <a:defRPr/>
            </a:pPr>
            <a:r>
              <a:rPr lang="en-IN"/>
              <a:t>Part that may be unclear:	Self</a:t>
            </a:r>
          </a:p>
          <a:p>
            <a:pPr marL="0" indent="0">
              <a:buFont typeface="Symbol" pitchFamily="18" charset="2"/>
              <a:buNone/>
              <a:defRPr/>
            </a:pPr>
            <a:endParaRPr lang="en-IN"/>
          </a:p>
          <a:p>
            <a:pPr marL="0" indent="0">
              <a:buFont typeface="Symbol" pitchFamily="18" charset="2"/>
              <a:buNone/>
              <a:defRPr/>
            </a:pPr>
            <a:r>
              <a:rPr lang="en-IN"/>
              <a:t>Proposal(s) to explore:	Activity of Body is temporary		Activity of Self is continuous</a:t>
            </a:r>
          </a:p>
          <a:p>
            <a:pPr marL="0" indent="0">
              <a:buFont typeface="Symbol" pitchFamily="18" charset="2"/>
              <a:buNone/>
              <a:defRPr/>
            </a:pPr>
            <a:endParaRPr lang="en-IN"/>
          </a:p>
          <a:p>
            <a:pPr marL="0" indent="0">
              <a:buFont typeface="Symbol" pitchFamily="18" charset="2"/>
              <a:buNone/>
              <a:defRPr/>
            </a:pPr>
            <a:r>
              <a:rPr lang="en-IN"/>
              <a:t>Self-Observation:		Any work you take from the Body is temporary</a:t>
            </a:r>
          </a:p>
          <a:p>
            <a:pPr marL="0" indent="0">
              <a:buFont typeface="Symbol" pitchFamily="18" charset="2"/>
              <a:buNone/>
              <a:defRPr/>
            </a:pPr>
            <a:r>
              <a:rPr lang="en-IN"/>
              <a:t>				The Body gets tired after some time. Can you see this?</a:t>
            </a:r>
          </a:p>
          <a:p>
            <a:pPr marL="0" indent="0">
              <a:buFont typeface="Symbol" pitchFamily="18" charset="2"/>
              <a:buNone/>
              <a:defRPr/>
            </a:pPr>
            <a:r>
              <a:rPr lang="en-IN"/>
              <a:t>				Try to be aware of your own imagination…</a:t>
            </a:r>
          </a:p>
          <a:p>
            <a:pPr marL="0" indent="0">
              <a:buFont typeface="Symbol" pitchFamily="18" charset="2"/>
              <a:buNone/>
              <a:defRPr/>
            </a:pPr>
            <a:r>
              <a:rPr lang="en-IN"/>
              <a:t>				Try to stop it… can you stop it?</a:t>
            </a:r>
          </a:p>
          <a:p>
            <a:pPr marL="228600" lvl="1" indent="0">
              <a:buFont typeface="Wingdings" pitchFamily="2" charset="2"/>
              <a:buNone/>
              <a:defRPr/>
            </a:pPr>
            <a:r>
              <a:rPr lang="en-IN"/>
              <a:t>				</a:t>
            </a:r>
            <a:r>
              <a:rPr lang="en-IN" sz="2200"/>
              <a:t>Is it going on in some part of your Body or in You (Self)?</a:t>
            </a:r>
          </a:p>
          <a:p>
            <a:pPr marL="0" indent="0">
              <a:buFont typeface="Symbol" pitchFamily="18" charset="2"/>
              <a:buNone/>
              <a:defRPr/>
            </a:pPr>
            <a:r>
              <a:rPr lang="en-IN"/>
              <a:t>				</a:t>
            </a:r>
          </a:p>
          <a:p>
            <a:pPr marL="0" indent="0">
              <a:buFont typeface="Symbol" pitchFamily="18" charset="2"/>
              <a:buNone/>
              <a:defRPr/>
            </a:pPr>
            <a:r>
              <a:rPr lang="en-IN"/>
              <a:t>Expected Conclusion:		There are 2 types of activities in me</a:t>
            </a:r>
          </a:p>
          <a:p>
            <a:pPr marL="0" indent="0">
              <a:buFont typeface="Symbol" pitchFamily="18" charset="2"/>
              <a:buNone/>
              <a:defRPr/>
            </a:pPr>
            <a:r>
              <a:rPr lang="en-IN"/>
              <a:t>				One is temporary, the other seems to be continuous</a:t>
            </a:r>
          </a:p>
          <a:p>
            <a:pPr marL="0" indent="0">
              <a:buFont typeface="Symbol" pitchFamily="18" charset="2"/>
              <a:buNone/>
              <a:defRPr/>
            </a:pPr>
            <a:r>
              <a:rPr lang="en-IN"/>
              <a:t>				I may not be just the Body… I will explore further…</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2A3D0EE-FC11-4B5B-B86A-77D13D9E7FC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What to Share?</a:t>
            </a:r>
            <a:r>
              <a:rPr lang="hi-IN" altLang="en-US"/>
              <a:t>- </a:t>
            </a:r>
            <a:r>
              <a:rPr lang="en-US" altLang="en-US"/>
              <a:t>Existential Reality (</a:t>
            </a:r>
            <a:r>
              <a:rPr lang="hi-IN" altLang="en-US"/>
              <a:t>अस्तित्व सहज वास्तविकता</a:t>
            </a:r>
            <a:r>
              <a:rPr lang="en-US" altLang="en-US"/>
              <a:t>)</a:t>
            </a:r>
            <a:endParaRPr lang="en-IN" altLang="en-US"/>
          </a:p>
        </p:txBody>
      </p:sp>
      <p:sp>
        <p:nvSpPr>
          <p:cNvPr id="20483" name="Text Placeholder 2">
            <a:extLst>
              <a:ext uri="{FF2B5EF4-FFF2-40B4-BE49-F238E27FC236}">
                <a16:creationId xmlns:a16="http://schemas.microsoft.com/office/drawing/2014/main" id="{7BB09468-CE97-477D-92B3-E2ADBAD4B06C}"/>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457200" indent="-457200">
              <a:buFont typeface="Arial" charset="0"/>
              <a:buAutoNum type="arabicPeriod"/>
              <a:defRPr/>
            </a:pPr>
            <a:r>
              <a:rPr lang="hi-IN" b="1"/>
              <a:t>सह-अस्तित्व</a:t>
            </a:r>
            <a:r>
              <a:rPr lang="hi-IN"/>
              <a:t>, व्यवस्था, संबंध- 		है, होना, करना 		में, से, के लिए </a:t>
            </a:r>
          </a:p>
          <a:p>
            <a:pPr marL="685800" lvl="1" indent="-457200">
              <a:buFont typeface="Wingdings" pitchFamily="2" charset="2"/>
              <a:buNone/>
              <a:defRPr/>
            </a:pPr>
            <a:r>
              <a:rPr lang="hi-IN"/>
              <a:t>जो कुछ है, सह-अस्तित्व, व्यवस्था, संबंध पूर्वक है, </a:t>
            </a:r>
          </a:p>
          <a:p>
            <a:pPr marL="685800" lvl="1" indent="-457200">
              <a:buFont typeface="Wingdings" pitchFamily="2" charset="2"/>
              <a:buNone/>
              <a:defRPr/>
            </a:pPr>
            <a:r>
              <a:rPr lang="hi-IN"/>
              <a:t>जो कुछ होना है, सह-अस्तित्व, व्यवस्था, संबंध पूर्वक होना है,</a:t>
            </a:r>
          </a:p>
          <a:p>
            <a:pPr marL="685800" lvl="1" indent="-457200">
              <a:buFont typeface="Wingdings" pitchFamily="2" charset="2"/>
              <a:buNone/>
              <a:defRPr/>
            </a:pPr>
            <a:r>
              <a:rPr lang="hi-IN"/>
              <a:t>जो कुछ करना है, सह-अस्तित्व, व्यवस्था, संबंध पूर्वक करना है,</a:t>
            </a:r>
          </a:p>
          <a:p>
            <a:pPr marL="685800" lvl="1" indent="-457200">
              <a:buFont typeface="+mj-lt"/>
              <a:buAutoNum type="arabicPeriod"/>
              <a:defRPr/>
            </a:pPr>
            <a:r>
              <a:rPr lang="hi-IN"/>
              <a:t>सह-अस्तित्व, व्यवस्था, संबंध- है</a:t>
            </a:r>
            <a:endParaRPr/>
          </a:p>
          <a:p>
            <a:pPr marL="1374775" lvl="4" indent="-457200">
              <a:buFont typeface="+mj-lt"/>
              <a:buAutoNum type="arabicPeriod"/>
              <a:defRPr/>
            </a:pPr>
            <a:r>
              <a:rPr lang="hi-IN"/>
              <a:t>सह-अस्तित्व</a:t>
            </a:r>
            <a:r>
              <a:t>- </a:t>
            </a:r>
            <a:r>
              <a:rPr lang="hi-IN"/>
              <a:t>शून्य में संपृक्त इकाइयां- जड़, चेतन्य </a:t>
            </a:r>
          </a:p>
          <a:p>
            <a:pPr marL="1374775" lvl="4" indent="-457200">
              <a:buFont typeface="+mj-lt"/>
              <a:buAutoNum type="arabicPeriod"/>
              <a:defRPr/>
            </a:pPr>
            <a:r>
              <a:rPr lang="hi-IN"/>
              <a:t>व्यवस्था- स्वयं में,  हर इकाई में  </a:t>
            </a:r>
          </a:p>
          <a:p>
            <a:pPr marL="1374775" lvl="4" indent="-457200">
              <a:buFont typeface="+mj-lt"/>
              <a:buAutoNum type="arabicPeriod"/>
              <a:defRPr/>
            </a:pPr>
            <a:r>
              <a:rPr lang="hi-IN"/>
              <a:t>संबंध- परस्परता में, हर इकाई की दूसरी इकाई की परस्परता में </a:t>
            </a:r>
            <a:endParaRPr/>
          </a:p>
          <a:p>
            <a:pPr marL="457200" lvl="2" indent="0" algn="ctr">
              <a:buFont typeface="Arial" pitchFamily="34" charset="0"/>
              <a:buNone/>
              <a:defRPr/>
            </a:pPr>
            <a:r>
              <a:rPr sz="2000"/>
              <a:t>Expressed as </a:t>
            </a:r>
            <a:r>
              <a:rPr lang="en-IN" altLang="en-US" sz="2000">
                <a:sym typeface="Wingdings" panose="05000000000000000000" pitchFamily="2" charset="2"/>
              </a:rPr>
              <a:t>harmony at different levels- </a:t>
            </a:r>
            <a:r>
              <a:rPr altLang="en-US" sz="2000">
                <a:sym typeface="Wingdings" panose="05000000000000000000" pitchFamily="2" charset="2"/>
              </a:rPr>
              <a:t>human being, family, society, nature/existence</a:t>
            </a:r>
            <a:r>
              <a:rPr lang="en-IN" altLang="en-US" sz="2000">
                <a:sym typeface="Wingdings" panose="05000000000000000000" pitchFamily="2" charset="2"/>
              </a:rPr>
              <a:t> </a:t>
            </a:r>
          </a:p>
          <a:p>
            <a:pPr marL="1374775" lvl="4" indent="-457200">
              <a:buFont typeface="Symbol" pitchFamily="18" charset="2"/>
              <a:buNone/>
              <a:defRPr/>
            </a:pPr>
            <a:endParaRPr lang="hi-IN"/>
          </a:p>
          <a:p>
            <a:pPr marL="685800" lvl="1" indent="-457200">
              <a:buFont typeface="+mj-lt"/>
              <a:buAutoNum type="arabicPeriod"/>
              <a:defRPr/>
            </a:pPr>
            <a:r>
              <a:rPr lang="hi-IN" b="1"/>
              <a:t>सह-अस्तित्व</a:t>
            </a:r>
            <a:r>
              <a:rPr lang="hi-IN"/>
              <a:t>, व्यवस्था, संबंध- होना-		जो कुछ हो रहा है, होना है, वह सह-...पूर्वक हो रहा है, होना है</a:t>
            </a:r>
            <a:endParaRPr/>
          </a:p>
          <a:p>
            <a:pPr marL="685800" lvl="1" indent="-457200">
              <a:buFont typeface="+mj-lt"/>
              <a:buAutoNum type="arabicPeriod"/>
              <a:defRPr/>
            </a:pPr>
            <a:r>
              <a:rPr lang="hi-IN" b="1"/>
              <a:t>सह-अस्तित्व</a:t>
            </a:r>
            <a:r>
              <a:rPr lang="hi-IN"/>
              <a:t>, व्यवस्था, संबंध- करना 	जो कुछ करना है, करवाना है, वह सह-...पूर्वक करना है, करवाना है</a:t>
            </a:r>
          </a:p>
          <a:p>
            <a:pPr marL="0" indent="0">
              <a:buFont typeface="Symbol" pitchFamily="18" charset="2"/>
              <a:buNone/>
              <a:defRPr/>
            </a:pPr>
            <a:endParaRPr lang="hi-IN"/>
          </a:p>
          <a:p>
            <a:pPr marL="0" indent="0">
              <a:buFont typeface="Symbol" pitchFamily="18" charset="2"/>
              <a:buNone/>
              <a:defRPr/>
            </a:pPr>
            <a:endParaRPr lang="hi-IN">
              <a:ea typeface="Nirmala UI" pitchFamily="34" charset="0"/>
              <a:cs typeface="Nirmala UI" pitchFamily="34" charset="0"/>
            </a:endParaRPr>
          </a:p>
          <a:p>
            <a:pPr marL="0" indent="0">
              <a:buFont typeface="Symbol" pitchFamily="18" charset="2"/>
              <a:buNone/>
              <a:defRPr/>
            </a:pPr>
            <a:endParaRPr lang="en-IN" alt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C1DAE3F9-97F0-4A4A-B9CC-FC279C821FB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Other Ways of Communicating a Proposal</a:t>
            </a:r>
          </a:p>
        </p:txBody>
      </p:sp>
      <p:sp>
        <p:nvSpPr>
          <p:cNvPr id="37891" name="Text Placeholder 3">
            <a:extLst>
              <a:ext uri="{FF2B5EF4-FFF2-40B4-BE49-F238E27FC236}">
                <a16:creationId xmlns:a16="http://schemas.microsoft.com/office/drawing/2014/main" id="{F4E161B5-68C6-46AA-9D17-911B4975671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We have discussed</a:t>
            </a:r>
          </a:p>
          <a:p>
            <a:pPr lvl="1"/>
            <a:r>
              <a:rPr lang="en-IN" altLang="en-US"/>
              <a:t>Placing a proposal through dialogue</a:t>
            </a:r>
          </a:p>
          <a:p>
            <a:pPr lvl="1"/>
            <a:r>
              <a:rPr lang="en-IN" altLang="en-US"/>
              <a:t>Asking questions</a:t>
            </a:r>
          </a:p>
          <a:p>
            <a:pPr lvl="1"/>
            <a:r>
              <a:rPr lang="en-IN" altLang="en-US"/>
              <a:t>Responding to questions</a:t>
            </a:r>
          </a:p>
          <a:p>
            <a:pPr marL="0" indent="0">
              <a:buFont typeface="Symbol" pitchFamily="18" charset="2"/>
              <a:buNone/>
            </a:pPr>
            <a:endParaRPr lang="en-IN" altLang="en-US"/>
          </a:p>
          <a:p>
            <a:pPr marL="0" indent="0">
              <a:buFont typeface="Symbol" pitchFamily="18" charset="2"/>
              <a:buNone/>
            </a:pPr>
            <a:r>
              <a:rPr lang="en-IN" altLang="en-US"/>
              <a:t>Other ways of communicating and helping the other to explore include:</a:t>
            </a:r>
          </a:p>
          <a:p>
            <a:pPr lvl="1"/>
            <a:r>
              <a:rPr lang="en-IN" altLang="en-US" sz="2100"/>
              <a:t>Assignments, exercises and practice sessions</a:t>
            </a:r>
          </a:p>
          <a:p>
            <a:pPr lvl="1"/>
            <a:r>
              <a:rPr lang="en-IN" altLang="en-US" sz="2100"/>
              <a:t>Video of lectures or other videos</a:t>
            </a:r>
          </a:p>
          <a:p>
            <a:pPr lvl="1"/>
            <a:r>
              <a:rPr lang="en-IN" altLang="en-US" sz="2100"/>
              <a:t>Reading material (could be multi media)</a:t>
            </a:r>
          </a:p>
          <a:p>
            <a:pPr lvl="1"/>
            <a:r>
              <a:rPr lang="en-IN" altLang="en-US" sz="2100"/>
              <a:t>Case studies</a:t>
            </a:r>
          </a:p>
          <a:p>
            <a:pPr lvl="1"/>
            <a:r>
              <a:rPr lang="en-IN" altLang="en-US" sz="2100"/>
              <a:t>Projects</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These may become necessary and important when the faculty is not present, as is the case of on-line, self-learning mode. Of course, these must be followed up with dialogue and Q&amp;A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5342401-84A5-4E18-8545-CC64F11AEB9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Example: Exercise / </a:t>
            </a:r>
            <a:r>
              <a:rPr lang="en-US" altLang="en-US"/>
              <a:t>Assignment 3.1 (in UHV-I)</a:t>
            </a:r>
          </a:p>
        </p:txBody>
      </p:sp>
      <p:sp>
        <p:nvSpPr>
          <p:cNvPr id="55299" name="Text Placeholder 2">
            <a:extLst>
              <a:ext uri="{FF2B5EF4-FFF2-40B4-BE49-F238E27FC236}">
                <a16:creationId xmlns:a16="http://schemas.microsoft.com/office/drawing/2014/main" id="{D565E956-3B56-4128-9763-2EE59C1371B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7013" indent="-227013" defTabSz="912813">
              <a:buFont typeface="Symbol" pitchFamily="18" charset="2"/>
              <a:buNone/>
            </a:pPr>
            <a:r>
              <a:rPr altLang="en-US"/>
              <a:t>Take your list of aspirations + concerns (from session 1 home assignment).</a:t>
            </a:r>
          </a:p>
          <a:p>
            <a:pPr marL="227013" indent="-227013" defTabSz="912813">
              <a:buFont typeface="Symbol" pitchFamily="18" charset="2"/>
              <a:buNone/>
            </a:pPr>
            <a:r>
              <a:rPr altLang="en-US"/>
              <a:t>Find out what is needed to fulfill your aspirations + address your concerns:</a:t>
            </a:r>
          </a:p>
          <a:p>
            <a:pPr marL="455613" lvl="1" indent="-227013" defTabSz="912813">
              <a:buFont typeface="Wingdings" pitchFamily="2" charset="2"/>
              <a:buNone/>
            </a:pPr>
            <a:r>
              <a:rPr altLang="en-US"/>
              <a:t>– right understanding (clarity)</a:t>
            </a:r>
          </a:p>
          <a:p>
            <a:pPr marL="455613" lvl="1" indent="-227013" defTabSz="912813">
              <a:buFont typeface="Wingdings" pitchFamily="2" charset="2"/>
              <a:buNone/>
            </a:pPr>
            <a:r>
              <a:rPr altLang="en-US"/>
              <a:t>– relationship (right feeling)</a:t>
            </a:r>
          </a:p>
          <a:p>
            <a:pPr marL="455613" lvl="1" indent="-227013" defTabSz="912813">
              <a:buFont typeface="Wingdings" pitchFamily="2" charset="2"/>
              <a:buNone/>
            </a:pPr>
            <a:r>
              <a:rPr altLang="en-US"/>
              <a:t>– physical facility (money, some real physical facility like food, clothes, shelter, mobile</a:t>
            </a:r>
            <a:r>
              <a:rPr lang="en-IN" altLang="en-US"/>
              <a:t>…)</a:t>
            </a:r>
          </a:p>
          <a:p>
            <a:pPr marL="227013" indent="-227013" defTabSz="912813">
              <a:buFont typeface="Symbol" pitchFamily="18" charset="2"/>
              <a:buNone/>
            </a:pPr>
            <a:endParaRPr lang="en-IN" altLang="en-US">
              <a:solidFill>
                <a:srgbClr val="1E00AA"/>
              </a:solidFill>
            </a:endParaRPr>
          </a:p>
          <a:p>
            <a:pPr marL="227013" indent="-227013" defTabSz="912813">
              <a:buFont typeface="Symbol" pitchFamily="18" charset="2"/>
              <a:buNone/>
            </a:pPr>
            <a:r>
              <a:rPr lang="en-IN" altLang="en-US" u="sng">
                <a:solidFill>
                  <a:srgbClr val="1E00AA"/>
                </a:solidFill>
              </a:rPr>
              <a:t>eg. Aspiration/Concern</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 body</a:t>
            </a:r>
            <a:endParaRPr lang="en-IN" altLang="en-US">
              <a:solidFill>
                <a:srgbClr val="1E00AA"/>
              </a:solidFill>
            </a:endParaRPr>
          </a:p>
          <a:p>
            <a:pPr marL="227013" indent="-227013" defTabSz="912813">
              <a:buFont typeface="Symbol" pitchFamily="18" charset="2"/>
              <a:buNone/>
            </a:pPr>
            <a:r>
              <a:rPr lang="en-IN" altLang="en-US">
                <a:solidFill>
                  <a:srgbClr val="1E00AA"/>
                </a:solidFill>
              </a:rPr>
              <a:t>	Money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(salary…)</a:t>
            </a:r>
          </a:p>
          <a:p>
            <a:pPr marL="227013" indent="-227013" defTabSz="912813">
              <a:buFont typeface="Symbol" pitchFamily="18" charset="2"/>
              <a:buNone/>
            </a:pPr>
            <a:r>
              <a:rPr lang="en-IN" altLang="en-US">
                <a:solidFill>
                  <a:srgbClr val="1E00AA"/>
                </a:solidFill>
              </a:rPr>
              <a:t>	Name, fame, attention		</a:t>
            </a:r>
            <a:r>
              <a:rPr lang="en-IN" altLang="en-US">
                <a:solidFill>
                  <a:srgbClr val="1E00AA"/>
                </a:solidFill>
                <a:sym typeface="Webdings" panose="05030102010509060703" pitchFamily="18" charset="2"/>
              </a:rPr>
              <a:t></a:t>
            </a:r>
            <a:r>
              <a:rPr lang="en-IN" altLang="en-US">
                <a:solidFill>
                  <a:srgbClr val="1E00AA"/>
                </a:solidFill>
              </a:rPr>
              <a:t>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endParaRPr lang="en-IN" altLang="en-US">
              <a:solidFill>
                <a:srgbClr val="1E00AA"/>
              </a:solidFill>
            </a:endParaRPr>
          </a:p>
          <a:p>
            <a:pPr marL="227013" indent="-227013" defTabSz="912813">
              <a:buFont typeface="Symbol" pitchFamily="18" charset="2"/>
              <a:buNone/>
            </a:pPr>
            <a:r>
              <a:rPr lang="en-IN" altLang="en-US">
                <a:solidFill>
                  <a:srgbClr val="1E00AA"/>
                </a:solidFill>
              </a:rPr>
              <a:t>	good food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(food)</a:t>
            </a:r>
          </a:p>
          <a:p>
            <a:pPr marL="227013" indent="-227013" defTabSz="912813">
              <a:buFont typeface="Symbol" pitchFamily="18" charset="2"/>
              <a:buNone/>
            </a:pPr>
            <a:r>
              <a:rPr lang="en-IN" altLang="en-US">
                <a:solidFill>
                  <a:srgbClr val="1E00AA"/>
                </a:solidFill>
              </a:rPr>
              <a:t>	latest bike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(bike)</a:t>
            </a:r>
          </a:p>
          <a:p>
            <a:pPr marL="227013" indent="-227013" defTabSz="912813">
              <a:buFont typeface="Symbol" pitchFamily="18" charset="2"/>
              <a:buNone/>
            </a:pPr>
            <a:r>
              <a:rPr lang="en-IN" altLang="en-US">
                <a:solidFill>
                  <a:srgbClr val="1E00AA"/>
                </a:solidFill>
              </a:rPr>
              <a:t>	peace of mind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(family &amp; friends)	</a:t>
            </a:r>
          </a:p>
          <a:p>
            <a:pPr marL="227013" indent="-227013" defTabSz="912813">
              <a:buFont typeface="Symbol" pitchFamily="18" charset="2"/>
              <a:buNone/>
            </a:pPr>
            <a:r>
              <a:rPr lang="en-IN" altLang="en-US">
                <a:solidFill>
                  <a:srgbClr val="1E00AA"/>
                </a:solidFill>
              </a:rPr>
              <a:t>	good health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endParaRPr lang="en-IN" altLang="en-US">
              <a:solidFill>
                <a:srgbClr val="1E00AA"/>
              </a:solidFill>
            </a:endParaRPr>
          </a:p>
          <a:p>
            <a:pPr marL="227013" indent="-227013" defTabSz="912813">
              <a:buFont typeface="Symbol" pitchFamily="18" charset="2"/>
              <a:buNone/>
            </a:pPr>
            <a:endParaRPr lang="en-I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1E7E2B8-CDC9-4589-A530-28B16B0DB26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a:t>Conclusions from Self-exploration, self-verification and Self-evaluation</a:t>
            </a:r>
          </a:p>
        </p:txBody>
      </p:sp>
      <p:sp>
        <p:nvSpPr>
          <p:cNvPr id="55299" name="Text Placeholder 2">
            <a:extLst>
              <a:ext uri="{FF2B5EF4-FFF2-40B4-BE49-F238E27FC236}">
                <a16:creationId xmlns:a16="http://schemas.microsoft.com/office/drawing/2014/main" id="{4FAD7CFD-9D31-450D-9A03-8D30B47B332F}"/>
              </a:ext>
            </a:extLst>
          </p:cNvPr>
          <p:cNvSpPr>
            <a:spLocks noGrp="1"/>
          </p:cNvSpPr>
          <p:nvPr>
            <p:ph type="body" sz="quarter" idx="13"/>
          </p:nvPr>
        </p:nvSpPr>
        <p:spPr bwMode="auto"/>
        <p:txBody>
          <a:bodyPr vert="horz" wrap="square" numCol="1" anchor="t" anchorCtr="0" compatLnSpc="1">
            <a:prstTxWarp prst="textNoShape">
              <a:avLst/>
            </a:prstTxWarp>
            <a:normAutofit fontScale="92500" lnSpcReduction="20000"/>
          </a:bodyPr>
          <a:lstStyle/>
          <a:p>
            <a:pPr marL="228518" indent="-228518">
              <a:buFont typeface="Symbol" pitchFamily="18" charset="2"/>
              <a:buNone/>
              <a:defRPr/>
            </a:pPr>
            <a:r>
              <a:rPr altLang="en-US" err="1"/>
              <a:t>Analyse</a:t>
            </a:r>
            <a:r>
              <a:rPr altLang="en-US"/>
              <a:t> your list of your aspirations + concerns</a:t>
            </a:r>
            <a:r>
              <a:rPr lang="en-IN" altLang="en-US"/>
              <a:t> </a:t>
            </a:r>
            <a:r>
              <a:rPr altLang="en-US"/>
              <a:t>Find out what is needed to fulfill them:</a:t>
            </a:r>
          </a:p>
          <a:p>
            <a:pPr marL="457039" lvl="1" indent="-228518">
              <a:buFont typeface="Wingdings" pitchFamily="2" charset="2"/>
              <a:buNone/>
              <a:defRPr/>
            </a:pPr>
            <a:r>
              <a:rPr altLang="en-US"/>
              <a:t>– right understanding 	   – relationship (right feeling) 	– physical facility</a:t>
            </a:r>
            <a:endParaRPr lang="en-IN" altLang="en-US"/>
          </a:p>
          <a:p>
            <a:pPr marL="228518" indent="-228518">
              <a:buFont typeface="Symbol" pitchFamily="18" charset="2"/>
              <a:buNone/>
              <a:defRPr/>
            </a:pPr>
            <a:endParaRPr lang="en-IN" altLang="en-US">
              <a:solidFill>
                <a:srgbClr val="1E00AA"/>
              </a:solidFill>
            </a:endParaRPr>
          </a:p>
          <a:p>
            <a:pPr marL="228518" indent="-228518">
              <a:buFont typeface="Symbol" pitchFamily="18" charset="2"/>
              <a:buNone/>
              <a:defRPr/>
            </a:pPr>
            <a:r>
              <a:rPr lang="en-IN" altLang="en-US">
                <a:solidFill>
                  <a:srgbClr val="1E00AA"/>
                </a:solidFill>
              </a:rPr>
              <a:t>Aspiration</a:t>
            </a:r>
          </a:p>
          <a:p>
            <a:pPr marL="228518" indent="-228518">
              <a:buFont typeface="Symbol" pitchFamily="18" charset="2"/>
              <a:buNone/>
              <a:defRPr/>
            </a:pPr>
            <a:r>
              <a:rPr lang="en-IN" altLang="en-US" u="sng">
                <a:solidFill>
                  <a:srgbClr val="1E00AA"/>
                </a:solidFill>
              </a:rPr>
              <a:t>/Concern</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 body</a:t>
            </a:r>
          </a:p>
          <a:p>
            <a:pPr marL="228518" indent="-228518">
              <a:buFont typeface="Symbol" pitchFamily="18" charset="2"/>
              <a:buNone/>
              <a:defRPr/>
            </a:pPr>
            <a:r>
              <a:rPr lang="en-IN" altLang="en-US">
                <a:solidFill>
                  <a:srgbClr val="1E00AA"/>
                </a:solidFill>
              </a:rPr>
              <a:t>	Money		</a:t>
            </a:r>
            <a:r>
              <a:rPr lang="en-IN" altLang="en-US" sz="2699">
                <a:solidFill>
                  <a:srgbClr val="FF0000"/>
                </a:solidFill>
                <a:sym typeface="Webdings" panose="05030102010509060703" pitchFamily="18" charset="2"/>
              </a:rPr>
              <a:t></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 </a:t>
            </a:r>
            <a:r>
              <a:rPr lang="en-IN" altLang="en-US" sz="2699">
                <a:solidFill>
                  <a:srgbClr val="FF0000"/>
                </a:solidFill>
                <a:sym typeface="Webdings" panose="05030102010509060703" pitchFamily="18" charset="2"/>
              </a:rPr>
              <a:t></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(salary…)</a:t>
            </a:r>
          </a:p>
          <a:p>
            <a:pPr marL="228518" indent="-228518">
              <a:buFont typeface="Symbol" pitchFamily="18" charset="2"/>
              <a:buNone/>
              <a:defRPr/>
            </a:pPr>
            <a:r>
              <a:rPr lang="en-IN" altLang="en-US">
                <a:solidFill>
                  <a:srgbClr val="FF0000"/>
                </a:solidFill>
              </a:rPr>
              <a:t>			But with a base of relationship &amp; right understanding</a:t>
            </a:r>
          </a:p>
          <a:p>
            <a:pPr marL="228518" indent="-228518">
              <a:buFont typeface="Symbol" pitchFamily="18" charset="2"/>
              <a:buNone/>
              <a:defRPr/>
            </a:pPr>
            <a:r>
              <a:rPr lang="en-IN" altLang="en-US">
                <a:solidFill>
                  <a:srgbClr val="1E00AA"/>
                </a:solidFill>
              </a:rPr>
              <a:t>	Good friends		</a:t>
            </a:r>
            <a:r>
              <a:rPr lang="en-IN" altLang="en-US" sz="2699">
                <a:solidFill>
                  <a:srgbClr val="FF0000"/>
                </a:solidFill>
                <a:sym typeface="Webdings" panose="05030102010509060703" pitchFamily="18" charset="2"/>
              </a:rPr>
              <a:t></a:t>
            </a:r>
            <a:r>
              <a:rPr lang="en-IN" altLang="en-US" sz="2400">
                <a:solidFill>
                  <a:srgbClr val="FF0000"/>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 				</a:t>
            </a:r>
            <a:endParaRPr lang="en-IN" altLang="en-US">
              <a:solidFill>
                <a:srgbClr val="1E00AA"/>
              </a:solidFill>
            </a:endParaRPr>
          </a:p>
          <a:p>
            <a:pPr marL="228518" indent="-228518">
              <a:buFont typeface="Symbol" pitchFamily="18" charset="2"/>
              <a:buNone/>
              <a:defRPr/>
            </a:pPr>
            <a:r>
              <a:rPr lang="en-IN" altLang="en-US">
                <a:solidFill>
                  <a:srgbClr val="FF0000"/>
                </a:solidFill>
              </a:rPr>
              <a:t>			But with a base of right understanding</a:t>
            </a:r>
            <a:r>
              <a:rPr lang="en-IN" altLang="en-US">
                <a:solidFill>
                  <a:srgbClr val="1E00AA"/>
                </a:solidFill>
              </a:rPr>
              <a:t>	</a:t>
            </a:r>
          </a:p>
          <a:p>
            <a:pPr marL="228518" indent="-228518">
              <a:buFont typeface="Symbol" pitchFamily="18" charset="2"/>
              <a:buNone/>
              <a:defRPr/>
            </a:pPr>
            <a:r>
              <a:rPr lang="en-IN" altLang="en-US"/>
              <a:t>	</a:t>
            </a:r>
            <a:r>
              <a:rPr lang="en-IN" altLang="en-US">
                <a:solidFill>
                  <a:srgbClr val="1E00AA"/>
                </a:solidFill>
              </a:rPr>
              <a:t>Peace of mind	</a:t>
            </a:r>
            <a:r>
              <a:rPr lang="en-IN" altLang="en-US">
                <a:solidFill>
                  <a:srgbClr val="1E00AA"/>
                </a:solidFill>
                <a:sym typeface="Webdings" panose="05030102010509060703" pitchFamily="18" charset="2"/>
              </a:rPr>
              <a:t></a:t>
            </a:r>
            <a:r>
              <a:rPr lang="en-IN" altLang="en-US">
                <a:solidFill>
                  <a:srgbClr val="1E00AA"/>
                </a:solidFill>
              </a:rPr>
              <a:t> 	</a:t>
            </a:r>
            <a:r>
              <a:rPr lang="en-IN" altLang="en-US">
                <a:solidFill>
                  <a:srgbClr val="1E00AA"/>
                </a:solidFill>
                <a:sym typeface="Webdings" panose="05030102010509060703" pitchFamily="18" charset="2"/>
              </a:rPr>
              <a:t> </a:t>
            </a:r>
            <a:r>
              <a:rPr lang="en-IN" altLang="en-US">
                <a:solidFill>
                  <a:srgbClr val="1E00AA"/>
                </a:solidFill>
              </a:rPr>
              <a:t> (right feeling within)		May not be required!</a:t>
            </a:r>
          </a:p>
          <a:p>
            <a:pPr marL="228518" indent="-228518">
              <a:buFont typeface="Symbol" pitchFamily="18" charset="2"/>
              <a:buNone/>
              <a:defRPr/>
            </a:pPr>
            <a:endParaRPr lang="en-IN" altLang="en-US"/>
          </a:p>
          <a:p>
            <a:pPr marL="228518" indent="-228518">
              <a:buFont typeface="Symbol" pitchFamily="18" charset="2"/>
              <a:buNone/>
              <a:defRPr/>
            </a:pPr>
            <a:endParaRPr lang="en-IN" altLang="en-US" u="sng"/>
          </a:p>
          <a:p>
            <a:pPr marL="228518" indent="-228518">
              <a:buFont typeface="Symbol" pitchFamily="18" charset="2"/>
              <a:buNone/>
              <a:defRPr/>
            </a:pPr>
            <a:r>
              <a:rPr lang="en-IN" altLang="en-US" u="sng"/>
              <a:t>CONCLUSIONS:</a:t>
            </a:r>
          </a:p>
          <a:p>
            <a:pPr marL="228518" indent="-228518">
              <a:defRPr/>
            </a:pPr>
            <a:r>
              <a:rPr lang="en-IN" b="1"/>
              <a:t>For the fulfilment of any aspiration or for addressing any concern, right understanding and relationship are definitely required. Physical facility may or may not be required</a:t>
            </a:r>
          </a:p>
          <a:p>
            <a:pPr marL="228518" indent="-228518">
              <a:defRPr/>
            </a:pPr>
            <a:endParaRPr b="1"/>
          </a:p>
          <a:p>
            <a:pPr marL="228518" indent="-228518">
              <a:defRPr/>
            </a:pPr>
            <a:r>
              <a:rPr lang="en-IN" b="1"/>
              <a:t>In general, our effort is mostly for physical facility </a:t>
            </a:r>
          </a:p>
          <a:p>
            <a:pPr marL="0" indent="0">
              <a:buFont typeface="Symbol" pitchFamily="18" charset="2"/>
              <a:buNone/>
              <a:defRPr/>
            </a:pPr>
            <a:r>
              <a:rPr lang="en-IN" b="1"/>
              <a:t>   (maybe because we have assumed that it is the main thing required for a fulfilling life)</a:t>
            </a:r>
            <a:endParaRPr b="1"/>
          </a:p>
        </p:txBody>
      </p:sp>
      <p:cxnSp>
        <p:nvCxnSpPr>
          <p:cNvPr id="3" name="Straight Connector 2">
            <a:extLst>
              <a:ext uri="{FF2B5EF4-FFF2-40B4-BE49-F238E27FC236}">
                <a16:creationId xmlns:a16="http://schemas.microsoft.com/office/drawing/2014/main" id="{8E7C6DAE-47FE-4F74-81FE-2E3E684C4339}"/>
              </a:ext>
            </a:extLst>
          </p:cNvPr>
          <p:cNvCxnSpPr/>
          <p:nvPr/>
        </p:nvCxnSpPr>
        <p:spPr>
          <a:xfrm>
            <a:off x="1601788" y="2971800"/>
            <a:ext cx="8988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395D233-BD12-484E-93D6-F54331484FFF}"/>
              </a:ext>
            </a:extLst>
          </p:cNvPr>
          <p:cNvCxnSpPr/>
          <p:nvPr/>
        </p:nvCxnSpPr>
        <p:spPr>
          <a:xfrm>
            <a:off x="1601788" y="3581400"/>
            <a:ext cx="8988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BBE1D1-29A4-4F3A-8579-5C028D264B6F}"/>
              </a:ext>
            </a:extLst>
          </p:cNvPr>
          <p:cNvCxnSpPr/>
          <p:nvPr/>
        </p:nvCxnSpPr>
        <p:spPr>
          <a:xfrm>
            <a:off x="1601788" y="4191000"/>
            <a:ext cx="89884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2F7A56-5AEA-4E40-9917-5C916B4B77A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Key Points</a:t>
            </a:r>
          </a:p>
        </p:txBody>
      </p:sp>
      <p:sp>
        <p:nvSpPr>
          <p:cNvPr id="20483" name="Text Placeholder 2">
            <a:extLst>
              <a:ext uri="{FF2B5EF4-FFF2-40B4-BE49-F238E27FC236}">
                <a16:creationId xmlns:a16="http://schemas.microsoft.com/office/drawing/2014/main" id="{0774F877-DF47-4970-9F8C-05BDDBA2665A}"/>
              </a:ext>
            </a:extLst>
          </p:cNvPr>
          <p:cNvSpPr>
            <a:spLocks noGrp="1" noChangeArrowheads="1"/>
          </p:cNvSpPr>
          <p:nvPr>
            <p:ph type="body" sz="quarter" idx="13"/>
          </p:nvPr>
        </p:nvSpPr>
        <p:spPr bwMode="auto">
          <a:ln>
            <a:miter lim="800000"/>
            <a:headEnd/>
            <a:tailEnd/>
          </a:ln>
        </p:spPr>
        <p:txBody>
          <a:bodyPr vert="horz" wrap="square" numCol="1" anchor="t" anchorCtr="0" compatLnSpc="1">
            <a:prstTxWarp prst="textNoShape">
              <a:avLst/>
            </a:prstTxWarp>
            <a:normAutofit lnSpcReduction="10000"/>
          </a:bodyPr>
          <a:lstStyle/>
          <a:p>
            <a:pPr marL="0" indent="0" defTabSz="912813">
              <a:buFont typeface="Symbol" pitchFamily="18" charset="2"/>
              <a:buNone/>
              <a:defRPr/>
            </a:pPr>
            <a:r>
              <a:rPr lang="en-IN" altLang="en-US"/>
              <a:t>Connecting to the students </a:t>
            </a:r>
            <a:r>
              <a:rPr lang="en-IN" altLang="en-US">
                <a:sym typeface="Wingdings" pitchFamily="2" charset="2"/>
              </a:rPr>
              <a:t>	(with feeling of relationship- affection, guidance…)</a:t>
            </a:r>
          </a:p>
          <a:p>
            <a:pPr marL="0" indent="0" defTabSz="912813">
              <a:buFont typeface="Symbol" pitchFamily="18" charset="2"/>
              <a:buNone/>
              <a:defRPr/>
            </a:pPr>
            <a:endParaRPr lang="en-IN" altLang="en-US"/>
          </a:p>
          <a:p>
            <a:pPr marL="0" indent="0" defTabSz="912813">
              <a:buFont typeface="Symbol" pitchFamily="18" charset="2"/>
              <a:buNone/>
              <a:defRPr/>
            </a:pPr>
            <a:endParaRPr lang="en-IN" altLang="en-US"/>
          </a:p>
          <a:p>
            <a:pPr marL="0" indent="0" defTabSz="912813">
              <a:buFont typeface="Symbol" pitchFamily="18" charset="2"/>
              <a:buNone/>
              <a:defRPr/>
            </a:pPr>
            <a:r>
              <a:rPr lang="en-IN" altLang="en-US"/>
              <a:t>Facilitating their self-exploration as a co-explorer</a:t>
            </a:r>
          </a:p>
          <a:p>
            <a:pPr marL="228600" lvl="1" indent="0" defTabSz="912813">
              <a:buFont typeface="Wingdings" pitchFamily="2" charset="2"/>
              <a:buNone/>
              <a:defRPr/>
            </a:pPr>
            <a:r>
              <a:rPr lang="en-IN" altLang="en-US"/>
              <a:t>Clarifying the proposal, sticking to the point(s)</a:t>
            </a:r>
          </a:p>
          <a:p>
            <a:pPr marL="228600" lvl="1" indent="0" defTabSz="912813">
              <a:buFont typeface="Wingdings" pitchFamily="2" charset="2"/>
              <a:buNone/>
              <a:defRPr/>
            </a:pPr>
            <a:r>
              <a:rPr lang="en-IN" altLang="en-US"/>
              <a:t>Responding to queries</a:t>
            </a:r>
          </a:p>
          <a:p>
            <a:pPr marL="228600" lvl="1" indent="0" defTabSz="912813">
              <a:buFont typeface="Wingdings" pitchFamily="2" charset="2"/>
              <a:buNone/>
              <a:defRPr/>
            </a:pPr>
            <a:r>
              <a:rPr lang="en-IN" altLang="en-US"/>
              <a:t>Exercises / Activities – helping the student to explore and connect to their own life</a:t>
            </a:r>
          </a:p>
          <a:p>
            <a:pPr marL="0" indent="0" defTabSz="912813">
              <a:buFont typeface="Symbol" pitchFamily="18" charset="2"/>
              <a:buNone/>
              <a:defRPr/>
            </a:pPr>
            <a:endParaRPr lang="en-IN" altLang="en-US"/>
          </a:p>
          <a:p>
            <a:pPr marL="0" indent="0" defTabSz="912813">
              <a:buFont typeface="Symbol" pitchFamily="18" charset="2"/>
              <a:buNone/>
              <a:defRPr/>
            </a:pPr>
            <a:r>
              <a:rPr lang="en-IN" altLang="en-US"/>
              <a:t>Self-exploration, self-verification (of proposal)	</a:t>
            </a:r>
            <a:r>
              <a:rPr lang="en-IN" altLang="en-US">
                <a:sym typeface="Wingdings" pitchFamily="2" charset="2"/>
              </a:rPr>
              <a:t> understanding the reality in me</a:t>
            </a:r>
          </a:p>
          <a:p>
            <a:pPr marL="0" indent="0" defTabSz="912813">
              <a:buFont typeface="Symbol" pitchFamily="18" charset="2"/>
              <a:buNone/>
              <a:defRPr/>
            </a:pPr>
            <a:r>
              <a:rPr lang="en-IN" altLang="en-US">
                <a:sym typeface="Wingdings" pitchFamily="2" charset="2"/>
              </a:rPr>
              <a:t>Self-evaluation (evaluating my state of being) 	 program for my self-improvement</a:t>
            </a:r>
          </a:p>
          <a:p>
            <a:pPr marL="0" indent="0" defTabSz="912813">
              <a:buFont typeface="Symbol" pitchFamily="18" charset="2"/>
              <a:buNone/>
              <a:defRPr/>
            </a:pPr>
            <a:r>
              <a:rPr lang="en-IN" altLang="en-US">
                <a:sym typeface="Wingdings" pitchFamily="2" charset="2"/>
              </a:rPr>
              <a:t>Appraisal (of other, the situation, etc.)</a:t>
            </a:r>
          </a:p>
          <a:p>
            <a:pPr marL="0" indent="0" defTabSz="912813">
              <a:buFont typeface="Symbol" pitchFamily="18" charset="2"/>
              <a:buNone/>
              <a:defRPr/>
            </a:pPr>
            <a:r>
              <a:rPr lang="en-IN" altLang="en-US">
                <a:sym typeface="Wingdings" pitchFamily="2" charset="2"/>
              </a:rPr>
              <a:t>		 to take inspiration 			(with feeling of gratitude, glory, reverence)</a:t>
            </a:r>
          </a:p>
          <a:p>
            <a:pPr marL="0" indent="0" defTabSz="912813">
              <a:buFont typeface="Symbol" pitchFamily="18" charset="2"/>
              <a:buNone/>
              <a:defRPr/>
            </a:pPr>
            <a:r>
              <a:rPr lang="en-IN" altLang="en-US">
                <a:sym typeface="Wingdings" pitchFamily="2" charset="2"/>
              </a:rPr>
              <a:t> 		 to decide my role in the solution 	(with feeling of trust, affection, guidance…)</a:t>
            </a:r>
          </a:p>
          <a:p>
            <a:pPr marL="0" indent="0" defTabSz="912813">
              <a:buFont typeface="Symbol" pitchFamily="18" charset="2"/>
              <a:buNone/>
              <a:defRPr/>
            </a:pPr>
            <a:r>
              <a:rPr lang="en-IN" altLang="en-US">
                <a:sym typeface="Wingdings" pitchFamily="2" charset="2"/>
              </a:rPr>
              <a:t>		 </a:t>
            </a:r>
            <a:r>
              <a:rPr lang="en-IN" altLang="en-US">
                <a:solidFill>
                  <a:srgbClr val="FF0000"/>
                </a:solidFill>
                <a:sym typeface="Wingdings" pitchFamily="2" charset="2"/>
              </a:rPr>
              <a:t>condemnation, other is not OK, I am OK, I am not responsible </a:t>
            </a:r>
          </a:p>
          <a:p>
            <a:pPr marL="0" indent="0" defTabSz="912813">
              <a:buFont typeface="Symbol" pitchFamily="18" charset="2"/>
              <a:buNone/>
              <a:defRPr/>
            </a:pPr>
            <a:r>
              <a:rPr lang="en-IN" altLang="en-US">
                <a:solidFill>
                  <a:srgbClr val="FF0000"/>
                </a:solidFill>
                <a:sym typeface="Wingdings" pitchFamily="2" charset="2"/>
              </a:rPr>
              <a:t>						(feeling of opposition)</a:t>
            </a:r>
            <a:endParaRPr lang="en-IN" altLang="en-US">
              <a:solidFill>
                <a:srgbClr val="FF0000"/>
              </a:solidFill>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46487C7-7E5F-40DA-9512-A4C28AE74C81}"/>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After the session</a:t>
            </a:r>
          </a:p>
        </p:txBody>
      </p:sp>
      <p:sp>
        <p:nvSpPr>
          <p:cNvPr id="3" name="Text Placeholder 2">
            <a:extLst>
              <a:ext uri="{FF2B5EF4-FFF2-40B4-BE49-F238E27FC236}">
                <a16:creationId xmlns:a16="http://schemas.microsoft.com/office/drawing/2014/main" id="{E10EC17E-C0B7-4FC2-8636-1D3C832AE168}"/>
              </a:ext>
            </a:extLst>
          </p:cNvPr>
          <p:cNvSpPr>
            <a:spLocks noGrp="1"/>
          </p:cNvSpPr>
          <p:nvPr>
            <p:ph type="body" sz="quarter" idx="13"/>
          </p:nvPr>
        </p:nvSpPr>
        <p:spPr/>
        <p:txBody>
          <a:bodyPr/>
          <a:lstStyle/>
          <a:p>
            <a:pPr marL="0" indent="0">
              <a:buFont typeface="Symbol" pitchFamily="18" charset="2"/>
              <a:buNone/>
              <a:defRPr/>
            </a:pPr>
            <a:r>
              <a:rPr lang="en-IN"/>
              <a:t>If you feel comfortable asking colleagues or students “how did the session go”, do so. Listen to their feedback without “defending”</a:t>
            </a:r>
            <a:br>
              <a:rPr lang="en-IN"/>
            </a:b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br>
              <a:rPr lang="en-IN"/>
            </a:br>
            <a:r>
              <a:rPr lang="en-IN"/>
              <a:t>If you are able to rightly evaluate, accept those who are more developed (</a:t>
            </a:r>
            <a:r>
              <a:rPr lang="en-IN" err="1"/>
              <a:t>shreshta</a:t>
            </a:r>
            <a:r>
              <a:rPr lang="en-IN"/>
              <a:t> ka </a:t>
            </a:r>
            <a:r>
              <a:rPr lang="en-IN" err="1"/>
              <a:t>samman</a:t>
            </a:r>
            <a:r>
              <a:rPr lang="en-IN"/>
              <a:t>) then do take their guidance</a:t>
            </a:r>
          </a:p>
          <a:p>
            <a:pPr>
              <a:defRPr/>
            </a:pPr>
            <a:endParaRPr lang="en-IN"/>
          </a:p>
          <a:p>
            <a:pPr marL="0" indent="0">
              <a:buFont typeface="Symbol" pitchFamily="18" charset="2"/>
              <a:buNone/>
              <a:defRPr/>
            </a:pPr>
            <a:r>
              <a:rPr lang="en-IN"/>
              <a:t>(also include common graduate attributes)</a:t>
            </a:r>
          </a:p>
          <a:p>
            <a:pPr marL="0" indent="0">
              <a:buFont typeface="Symbol" pitchFamily="18" charset="2"/>
              <a:buNone/>
              <a:defRPr/>
            </a:pPr>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a:extLst>
              <a:ext uri="{FF2B5EF4-FFF2-40B4-BE49-F238E27FC236}">
                <a16:creationId xmlns:a16="http://schemas.microsoft.com/office/drawing/2014/main" id="{CFC30E25-A281-4FF5-9583-4D82533AEE0E}"/>
              </a:ext>
            </a:extLst>
          </p:cNvPr>
          <p:cNvSpPr>
            <a:spLocks noGrp="1" noChangeArrowheads="1"/>
          </p:cNvSpPr>
          <p:nvPr>
            <p:ph type="subTitle" idx="1"/>
          </p:nvPr>
        </p:nvSpPr>
        <p:spPr>
          <a:xfrm>
            <a:off x="609600" y="3900488"/>
            <a:ext cx="11049000" cy="214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UHV-I Module</a:t>
            </a:r>
            <a:br>
              <a:rPr lang="en-IN" altLang="en-US">
                <a:latin typeface="Arial" panose="020B0604020202020204" pitchFamily="34" charset="0"/>
              </a:rPr>
            </a:br>
            <a:r>
              <a:rPr lang="en-IN" altLang="en-US">
                <a:latin typeface="Arial" panose="020B0604020202020204" pitchFamily="34" charset="0"/>
              </a:rPr>
              <a:t>UHV-II Course</a:t>
            </a:r>
            <a:br>
              <a:rPr lang="en-IN" altLang="en-US">
                <a:latin typeface="Arial" panose="020B0604020202020204" pitchFamily="34" charset="0"/>
              </a:rPr>
            </a:br>
            <a:r>
              <a:rPr lang="en-IN" altLang="en-US">
                <a:latin typeface="Arial" panose="020B0604020202020204" pitchFamily="34" charset="0"/>
              </a:rPr>
              <a:t>Introductory UHV FDP (to prepare faculty mentors)</a:t>
            </a:r>
          </a:p>
          <a:p>
            <a:r>
              <a:rPr lang="en-IN" altLang="en-US">
                <a:latin typeface="Arial" panose="020B0604020202020204" pitchFamily="34" charset="0"/>
              </a:rPr>
              <a:t>Refresher 1 Part 1 (to prepare teachers for teaching UHV-I)</a:t>
            </a:r>
            <a:br>
              <a:rPr lang="en-IN" altLang="en-US">
                <a:latin typeface="Arial" panose="020B0604020202020204" pitchFamily="34" charset="0"/>
              </a:rPr>
            </a:br>
            <a:r>
              <a:rPr lang="en-IN" altLang="en-US">
                <a:latin typeface="Arial" panose="020B0604020202020204" pitchFamily="34" charset="0"/>
              </a:rPr>
              <a:t>Refresher 1 Part 2 (to prepare teachers for teaching UHV-II)</a:t>
            </a:r>
          </a:p>
          <a:p>
            <a:r>
              <a:rPr lang="en-IN" altLang="en-US">
                <a:latin typeface="Arial" panose="020B0604020202020204" pitchFamily="34" charset="0"/>
              </a:rPr>
              <a:t>Face-to-face (offline) Workshop</a:t>
            </a:r>
            <a:br>
              <a:rPr lang="en-IN" altLang="en-US">
                <a:latin typeface="Arial" panose="020B0604020202020204" pitchFamily="34" charset="0"/>
              </a:rPr>
            </a:br>
            <a:r>
              <a:rPr lang="en-IN" altLang="en-US">
                <a:latin typeface="Arial" panose="020B0604020202020204" pitchFamily="34" charset="0"/>
              </a:rPr>
              <a:t>…</a:t>
            </a:r>
          </a:p>
        </p:txBody>
      </p:sp>
      <p:sp>
        <p:nvSpPr>
          <p:cNvPr id="43011" name="Title 10">
            <a:extLst>
              <a:ext uri="{FF2B5EF4-FFF2-40B4-BE49-F238E27FC236}">
                <a16:creationId xmlns:a16="http://schemas.microsoft.com/office/drawing/2014/main" id="{DDB2CF82-BE57-4C55-A8AC-1E8F91122968}"/>
              </a:ext>
            </a:extLst>
          </p:cNvPr>
          <p:cNvSpPr>
            <a:spLocks noGrp="1" noChangeArrowheads="1"/>
          </p:cNvSpPr>
          <p:nvPr>
            <p:ph type="ctrTitle"/>
          </p:nvPr>
        </p:nvSpPr>
        <p:spPr bwMode="auto">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eaLnBrk="1" hangingPunct="1"/>
            <a:r>
              <a:rPr lang="en-IN" altLang="en-US" sz="3600">
                <a:latin typeface="Arial" panose="020B0604020202020204" pitchFamily="34" charset="0"/>
                <a:cs typeface="Arial" panose="020B0604020202020204" pitchFamily="34" charset="0"/>
              </a:rPr>
              <a:t>Expectations from Workshops</a:t>
            </a: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E469A7-B86C-4237-9B8C-14DBF91CB6F9}"/>
              </a:ext>
            </a:extLst>
          </p:cNvPr>
          <p:cNvSpPr>
            <a:spLocks noGrp="1"/>
          </p:cNvSpPr>
          <p:nvPr>
            <p:ph sz="half" idx="1"/>
          </p:nvPr>
        </p:nvSpPr>
        <p:spPr>
          <a:xfrm>
            <a:off x="0" y="609600"/>
            <a:ext cx="6007100" cy="5943600"/>
          </a:xfrm>
        </p:spPr>
        <p:txBody>
          <a:bodyPr/>
          <a:lstStyle/>
          <a:p>
            <a:pPr marL="457200" indent="-457200" algn="just">
              <a:lnSpc>
                <a:spcPct val="107000"/>
              </a:lnSpc>
              <a:spcAft>
                <a:spcPts val="800"/>
              </a:spcAft>
              <a:buFont typeface="+mj-lt"/>
              <a:buAutoNum type="arabicPeriod"/>
              <a:defRPr/>
            </a:pPr>
            <a:r>
              <a:rPr lang="en-US" sz="2000" dirty="0"/>
              <a:t>To help the student see the need for developing a holistic perspective of life</a:t>
            </a:r>
          </a:p>
          <a:p>
            <a:pPr marL="457200" indent="-457200" algn="just">
              <a:lnSpc>
                <a:spcPct val="107000"/>
              </a:lnSpc>
              <a:spcAft>
                <a:spcPts val="800"/>
              </a:spcAft>
              <a:buFont typeface="+mj-lt"/>
              <a:buAutoNum type="arabicPeriod"/>
              <a:defRPr/>
            </a:pPr>
            <a:r>
              <a:rPr lang="en-US" sz="2000" dirty="0"/>
              <a:t>To </a:t>
            </a:r>
            <a:r>
              <a:rPr lang="en-US" sz="2000" dirty="0" err="1"/>
              <a:t>sensitise</a:t>
            </a:r>
            <a:r>
              <a:rPr lang="en-US" sz="2000" dirty="0"/>
              <a:t> the student about the scope of life – individual, family (inter-personal relationship), society and nature/existence</a:t>
            </a:r>
          </a:p>
          <a:p>
            <a:pPr marL="457200" indent="-457200" algn="just">
              <a:lnSpc>
                <a:spcPct val="107000"/>
              </a:lnSpc>
              <a:spcAft>
                <a:spcPts val="800"/>
              </a:spcAft>
              <a:buFont typeface="+mj-lt"/>
              <a:buAutoNum type="arabicPeriod"/>
              <a:defRPr/>
            </a:pPr>
            <a:r>
              <a:rPr lang="en-US" sz="2000" dirty="0"/>
              <a:t>To strengthen self-reflection</a:t>
            </a:r>
          </a:p>
          <a:p>
            <a:pPr marL="457200" indent="-457200" algn="just">
              <a:lnSpc>
                <a:spcPct val="107000"/>
              </a:lnSpc>
              <a:spcAft>
                <a:spcPts val="800"/>
              </a:spcAft>
              <a:buFont typeface="+mj-lt"/>
              <a:buAutoNum type="arabicPeriod"/>
              <a:defRPr/>
            </a:pPr>
            <a:r>
              <a:rPr lang="en-US" sz="2000" dirty="0"/>
              <a:t>To develop more confidence and commitment to understand, learn and act accordingly</a:t>
            </a:r>
          </a:p>
          <a:p>
            <a:pPr marL="0" indent="0" algn="just">
              <a:lnSpc>
                <a:spcPct val="107000"/>
              </a:lnSpc>
              <a:spcAft>
                <a:spcPts val="800"/>
              </a:spcAft>
              <a:buFont typeface="Arial" panose="020B0604020202020204" pitchFamily="34" charset="0"/>
              <a:buNone/>
              <a:defRPr/>
            </a:pPr>
            <a:endParaRPr lang="en-IN" sz="1800" dirty="0">
              <a:latin typeface="Cambria" panose="02040503050406030204" pitchFamily="18" charset="0"/>
              <a:ea typeface="Calibri" panose="020F0502020204030204" pitchFamily="34" charset="0"/>
              <a:cs typeface="Mangal" panose="02040503050203030202" pitchFamily="18" charset="0"/>
            </a:endParaRPr>
          </a:p>
        </p:txBody>
      </p:sp>
      <p:sp>
        <p:nvSpPr>
          <p:cNvPr id="6" name="Content Placeholder 5">
            <a:extLst>
              <a:ext uri="{FF2B5EF4-FFF2-40B4-BE49-F238E27FC236}">
                <a16:creationId xmlns:a16="http://schemas.microsoft.com/office/drawing/2014/main" id="{423C22C8-6320-40F8-B7E8-3AC2F09DBC70}"/>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sz="2000" dirty="0"/>
              <a:t>At the end of the course, the students will be able to:</a:t>
            </a:r>
          </a:p>
          <a:p>
            <a:pPr marL="457200" indent="-457200">
              <a:buFont typeface="+mj-lt"/>
              <a:buAutoNum type="arabicPeriod"/>
              <a:defRPr/>
            </a:pPr>
            <a:r>
              <a:rPr lang="en-US" sz="2000" dirty="0"/>
              <a:t>Analyze the significance of value inputs provided in formal education along with skills and develop a broader perspective about life and education </a:t>
            </a:r>
          </a:p>
          <a:p>
            <a:pPr marL="457200" indent="-457200">
              <a:buFont typeface="+mj-lt"/>
              <a:buAutoNum type="arabicPeriod"/>
              <a:defRPr/>
            </a:pPr>
            <a:r>
              <a:rPr lang="en-US" sz="2000" dirty="0"/>
              <a:t>Formulate their aspirations and concerns at different levels of living, and the way to fulfill them </a:t>
            </a:r>
            <a:r>
              <a:rPr lang="en-US" sz="2000" dirty="0" err="1"/>
              <a:t>them</a:t>
            </a:r>
            <a:r>
              <a:rPr lang="en-US" sz="2000" dirty="0"/>
              <a:t> in a sustainable manner.</a:t>
            </a:r>
          </a:p>
          <a:p>
            <a:pPr marL="457200" indent="-457200">
              <a:buFont typeface="+mj-lt"/>
              <a:buAutoNum type="arabicPeriod"/>
              <a:defRPr/>
            </a:pPr>
            <a:r>
              <a:rPr lang="en-US" sz="2000" dirty="0"/>
              <a:t>Evaluate their current state of understanding and living, and model a healthy lifestyle</a:t>
            </a:r>
          </a:p>
          <a:p>
            <a:pPr marL="457200" indent="-457200">
              <a:buFont typeface="+mj-lt"/>
              <a:buAutoNum type="arabicPeriod"/>
              <a:defRPr/>
            </a:pPr>
            <a:r>
              <a:rPr lang="en-US" sz="2000" dirty="0"/>
              <a:t>Examine the issues of home sickness, interactions with seniors on the campus, peer pressure with better understanding and feel grateful towards parents, teachers and others</a:t>
            </a:r>
          </a:p>
          <a:p>
            <a:pPr marL="457200" indent="-457200">
              <a:buFont typeface="+mj-lt"/>
              <a:buAutoNum type="arabicPeriod"/>
              <a:defRPr/>
            </a:pPr>
            <a:r>
              <a:rPr lang="en-US" sz="2000" dirty="0"/>
              <a:t>Develop more confidence and commitment for value-based living in family, society and nature</a:t>
            </a:r>
          </a:p>
          <a:p>
            <a:pPr marL="0" indent="0">
              <a:buFont typeface="Arial" panose="020B0604020202020204" pitchFamily="34" charset="0"/>
              <a:buNone/>
              <a:defRPr/>
            </a:pPr>
            <a:endParaRPr lang="en-IN" sz="2000" dirty="0"/>
          </a:p>
        </p:txBody>
      </p:sp>
      <p:sp>
        <p:nvSpPr>
          <p:cNvPr id="45060" name="Title 3">
            <a:extLst>
              <a:ext uri="{FF2B5EF4-FFF2-40B4-BE49-F238E27FC236}">
                <a16:creationId xmlns:a16="http://schemas.microsoft.com/office/drawing/2014/main" id="{ADEA1E06-799F-4122-A5E7-4897C5239A24}"/>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UHV-I: </a:t>
            </a:r>
            <a:r>
              <a:rPr lang="en-US" altLang="en-US"/>
              <a:t>Course Objectives</a:t>
            </a:r>
            <a:endParaRPr lang="en-IN" altLang="en-US"/>
          </a:p>
        </p:txBody>
      </p:sp>
      <p:sp>
        <p:nvSpPr>
          <p:cNvPr id="7" name="Content Placeholder 6">
            <a:extLst>
              <a:ext uri="{FF2B5EF4-FFF2-40B4-BE49-F238E27FC236}">
                <a16:creationId xmlns:a16="http://schemas.microsoft.com/office/drawing/2014/main" id="{1B6D55F7-9D9F-4935-8651-8EBC13D0F12A}"/>
              </a:ext>
            </a:extLst>
          </p:cNvPr>
          <p:cNvSpPr>
            <a:spLocks noGrp="1"/>
          </p:cNvSpPr>
          <p:nvPr>
            <p:ph sz="quarter" idx="10"/>
          </p:nvPr>
        </p:nvSpPr>
        <p:spPr/>
        <p:txBody>
          <a:bodyPr/>
          <a:lstStyle/>
          <a:p>
            <a:pPr>
              <a:defRPr/>
            </a:pPr>
            <a:r>
              <a:t>UHV-I: </a:t>
            </a:r>
            <a:r>
              <a:rPr lang="en-US"/>
              <a:t>Course Outcomes</a:t>
            </a:r>
          </a:p>
        </p:txBody>
      </p:sp>
      <p:sp>
        <p:nvSpPr>
          <p:cNvPr id="45062" name="TextBox 7">
            <a:extLst>
              <a:ext uri="{FF2B5EF4-FFF2-40B4-BE49-F238E27FC236}">
                <a16:creationId xmlns:a16="http://schemas.microsoft.com/office/drawing/2014/main" id="{6CF57285-6B13-4897-B7FD-866ACFFAC125}"/>
              </a:ext>
            </a:extLst>
          </p:cNvPr>
          <p:cNvSpPr txBox="1">
            <a:spLocks noChangeArrowheads="1"/>
          </p:cNvSpPr>
          <p:nvPr/>
        </p:nvSpPr>
        <p:spPr bwMode="auto">
          <a:xfrm>
            <a:off x="11201400" y="76200"/>
            <a:ext cx="914400"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rPr>
              <a:t>AICTE</a:t>
            </a:r>
            <a:endParaRPr lang="en-IN" altLang="en-US" b="1">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642B0203-8780-4D89-B166-C922D12DDDA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UHV-I</a:t>
            </a:r>
            <a:endParaRPr lang="en-IN" altLang="en-US"/>
          </a:p>
        </p:txBody>
      </p:sp>
      <p:sp>
        <p:nvSpPr>
          <p:cNvPr id="46083" name="Text Placeholder 1">
            <a:extLst>
              <a:ext uri="{FF2B5EF4-FFF2-40B4-BE49-F238E27FC236}">
                <a16:creationId xmlns:a16="http://schemas.microsoft.com/office/drawing/2014/main" id="{B987F2A5-5ACF-4B83-B5A1-1D985A90684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1. "I have an innate, basic aspiration as a human being"</a:t>
            </a:r>
          </a:p>
          <a:p>
            <a:pPr marL="0" indent="0">
              <a:buFont typeface="Symbol" pitchFamily="18" charset="2"/>
              <a:buNone/>
            </a:pPr>
            <a:r>
              <a:rPr altLang="en-US"/>
              <a:t>"to fulfil that aspiration, I need to understand </a:t>
            </a:r>
          </a:p>
          <a:p>
            <a:pPr marL="0" indent="0">
              <a:buFont typeface="Symbol" pitchFamily="18" charset="2"/>
              <a:buNone/>
            </a:pPr>
            <a:r>
              <a:rPr altLang="en-US"/>
              <a:t>(whatever I am related to, </a:t>
            </a:r>
            <a:r>
              <a:rPr lang="en-IN" altLang="en-US"/>
              <a:t>whatever is connected to my happiness</a:t>
            </a:r>
            <a:r>
              <a:rPr altLang="en-US"/>
              <a:t>)"</a:t>
            </a:r>
          </a:p>
          <a:p>
            <a:pPr marL="0" indent="0">
              <a:buFont typeface="Symbol" pitchFamily="18" charset="2"/>
              <a:buNone/>
            </a:pPr>
            <a:endParaRPr altLang="en-US"/>
          </a:p>
          <a:p>
            <a:pPr marL="0" indent="0">
              <a:buFont typeface="Symbol" pitchFamily="18" charset="2"/>
              <a:buNone/>
            </a:pPr>
            <a:r>
              <a:rPr altLang="en-US"/>
              <a:t>2. "There are some problems in my life - I want to get rid of them (for good, not just for the time being)"</a:t>
            </a:r>
          </a:p>
          <a:p>
            <a:pPr marL="0" indent="0">
              <a:buFont typeface="Symbol" pitchFamily="18" charset="2"/>
              <a:buNone/>
            </a:pPr>
            <a:r>
              <a:rPr altLang="en-US"/>
              <a:t>"To resolve my problems also, I need to understand"</a:t>
            </a:r>
          </a:p>
          <a:p>
            <a:pPr marL="0" indent="0">
              <a:buFont typeface="Symbol" pitchFamily="18" charset="2"/>
              <a:buNone/>
            </a:pPr>
            <a:endParaRPr altLang="en-US"/>
          </a:p>
          <a:p>
            <a:pPr marL="0" indent="0">
              <a:buFont typeface="Symbol" pitchFamily="18" charset="2"/>
              <a:buNone/>
            </a:pPr>
            <a:r>
              <a:rPr altLang="en-US"/>
              <a:t>3. “There is a definite reality to be understood”</a:t>
            </a:r>
          </a:p>
          <a:p>
            <a:pPr marL="0" indent="0">
              <a:buFont typeface="Symbol" pitchFamily="18" charset="2"/>
              <a:buNone/>
            </a:pPr>
            <a:endParaRPr altLang="en-US"/>
          </a:p>
          <a:p>
            <a:pPr marL="0" indent="0">
              <a:buFont typeface="Symbol" pitchFamily="18" charset="2"/>
              <a:buNone/>
            </a:pPr>
            <a:r>
              <a:rPr altLang="en-US"/>
              <a:t>4. "I can understand", "I feel happy when I understand (and feel unhappy when I am confused)"</a:t>
            </a:r>
          </a:p>
          <a:p>
            <a:pPr marL="0" indent="0">
              <a:buFont typeface="Symbol" pitchFamily="18" charset="2"/>
              <a:buNone/>
            </a:pPr>
            <a:endParaRPr altLang="en-US"/>
          </a:p>
          <a:p>
            <a:pPr marL="0" indent="0">
              <a:buFont typeface="Symbol" pitchFamily="18" charset="2"/>
              <a:buNone/>
            </a:pPr>
            <a:r>
              <a:rPr altLang="en-US"/>
              <a:t>5. "I am keenly looking forward to UHV-II, the course through which I can explore the comprehensive content of understanding</a:t>
            </a:r>
          </a:p>
        </p:txBody>
      </p:sp>
      <p:sp>
        <p:nvSpPr>
          <p:cNvPr id="4" name="TextBox 3">
            <a:extLst>
              <a:ext uri="{FF2B5EF4-FFF2-40B4-BE49-F238E27FC236}">
                <a16:creationId xmlns:a16="http://schemas.microsoft.com/office/drawing/2014/main" id="{1A76D1D0-682B-4B29-8FD0-29EC10C6E5EB}"/>
              </a:ext>
            </a:extLst>
          </p:cNvPr>
          <p:cNvSpPr txBox="1"/>
          <p:nvPr/>
        </p:nvSpPr>
        <p:spPr>
          <a:xfrm>
            <a:off x="11353800" y="76200"/>
            <a:ext cx="762000" cy="369888"/>
          </a:xfrm>
          <a:prstGeom prst="rect">
            <a:avLst/>
          </a:prstGeom>
          <a:solidFill>
            <a:schemeClr val="bg1">
              <a:lumMod val="95000"/>
            </a:schemeClr>
          </a:solidFill>
        </p:spPr>
        <p:txBody>
          <a:bodyPr>
            <a:spAutoFit/>
          </a:bodyPr>
          <a:lstStyle/>
          <a:p>
            <a:pPr algn="ctr">
              <a:defRPr/>
            </a:pPr>
            <a:r>
              <a:rPr lang="en-US" dirty="0">
                <a:solidFill>
                  <a:prstClr val="black"/>
                </a:solidFill>
              </a:rPr>
              <a:t>GPB</a:t>
            </a:r>
            <a:endParaRPr lang="en-IN" dirty="0">
              <a:solidFill>
                <a:prstClr val="black"/>
              </a:solidFill>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C1B32-BED2-436E-9555-FA04EE1AE51C}"/>
              </a:ext>
            </a:extLst>
          </p:cNvPr>
          <p:cNvSpPr>
            <a:spLocks noGrp="1"/>
          </p:cNvSpPr>
          <p:nvPr>
            <p:ph sz="half" idx="1"/>
          </p:nvPr>
        </p:nvSpPr>
        <p:spPr>
          <a:xfrm>
            <a:off x="0" y="609600"/>
            <a:ext cx="6007100" cy="5943600"/>
          </a:xfrm>
        </p:spPr>
        <p:txBody>
          <a:bodyPr/>
          <a:lstStyle/>
          <a:p>
            <a:pPr marL="457200" indent="-457200">
              <a:buFont typeface="+mj-lt"/>
              <a:buAutoNum type="arabicPeriod"/>
              <a:defRPr/>
            </a:pPr>
            <a:r>
              <a:rPr lang="en-US" sz="1800" dirty="0"/>
              <a:t>To help the students appreciate the essential complementarily between 'VALUES' and 'SKILLS' to ensure sustained happiness and prosperity which are the core aspirations of all human beings.</a:t>
            </a:r>
          </a:p>
          <a:p>
            <a:pPr marL="457200" indent="-457200">
              <a:buFont typeface="+mj-lt"/>
              <a:buAutoNum type="arabicPeriod"/>
              <a:defRPr/>
            </a:pPr>
            <a:r>
              <a:rPr lang="en-US" sz="1800" dirty="0"/>
              <a:t>To facilitate the development of a Holistic perspective among students towards life and profession as well as towards happiness and prosperity based on a correct understanding of the Human reality and the rest of existence. Such a holistic perspective forms the basis of Universal Human Values and movement towards value-based living in a natural way.</a:t>
            </a:r>
          </a:p>
          <a:p>
            <a:pPr marL="457200" indent="-457200">
              <a:buFont typeface="+mj-lt"/>
              <a:buAutoNum type="arabicPeriod"/>
              <a:defRPr/>
            </a:pPr>
            <a:r>
              <a:rPr lang="en-US" sz="1800" dirty="0"/>
              <a:t>To highlight plausible implications of such a Holistic understanding in terms of ethical human conduct, trustful and mutually fulfilling human </a:t>
            </a:r>
            <a:r>
              <a:rPr lang="en-US" sz="1800" dirty="0" err="1"/>
              <a:t>behaviour</a:t>
            </a:r>
            <a:r>
              <a:rPr lang="en-US" sz="1800" dirty="0"/>
              <a:t> and mutually enriching interaction with Nature.</a:t>
            </a:r>
          </a:p>
          <a:p>
            <a:pPr marL="0" indent="0">
              <a:buFont typeface="Arial" panose="020B0604020202020204" pitchFamily="34" charset="0"/>
              <a:buNone/>
              <a:defRPr/>
            </a:pPr>
            <a:endParaRPr lang="en-US" sz="1800" dirty="0"/>
          </a:p>
          <a:p>
            <a:pPr marL="0" indent="0">
              <a:buFont typeface="Arial" panose="020B0604020202020204" pitchFamily="34" charset="0"/>
              <a:buNone/>
              <a:defRPr/>
            </a:pPr>
            <a:r>
              <a:rPr lang="en-US" sz="1800" dirty="0"/>
              <a:t>Thus, this course is intended to provide a much-needed orientational input in value education to the young enquiring minds.</a:t>
            </a:r>
          </a:p>
        </p:txBody>
      </p:sp>
      <p:sp>
        <p:nvSpPr>
          <p:cNvPr id="3" name="Content Placeholder 2">
            <a:extLst>
              <a:ext uri="{FF2B5EF4-FFF2-40B4-BE49-F238E27FC236}">
                <a16:creationId xmlns:a16="http://schemas.microsoft.com/office/drawing/2014/main" id="{65F4227E-192C-4567-9014-2598B55FA15E}"/>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sz="2000" dirty="0"/>
              <a:t>At the end of the course, the students will be able to</a:t>
            </a:r>
          </a:p>
          <a:p>
            <a:pPr marL="457200" indent="-457200">
              <a:buFont typeface="+mj-lt"/>
              <a:buAutoNum type="arabicPeriod"/>
              <a:defRPr/>
            </a:pPr>
            <a:r>
              <a:rPr lang="en-US" sz="2000" dirty="0"/>
              <a:t>Evaluate the significance of value inputs in formal education and start applying them in their life and profession</a:t>
            </a:r>
          </a:p>
          <a:p>
            <a:pPr marL="457200" indent="-457200">
              <a:buFont typeface="+mj-lt"/>
              <a:buAutoNum type="arabicPeriod"/>
              <a:defRPr/>
            </a:pPr>
            <a:r>
              <a:rPr lang="en-US" sz="2000" dirty="0"/>
              <a:t>Distinguish between values and skills, happiness and accumulation of physical facilities, the Self and the Body, Intention and Competence of an individual, etc.</a:t>
            </a:r>
          </a:p>
          <a:p>
            <a:pPr marL="457200" indent="-457200">
              <a:buFont typeface="+mj-lt"/>
              <a:buAutoNum type="arabicPeriod"/>
              <a:defRPr/>
            </a:pPr>
            <a:r>
              <a:rPr lang="en-US" sz="2000" dirty="0"/>
              <a:t>Analyze the value of harmonious relationship based on trust and respect in their life and profession</a:t>
            </a:r>
          </a:p>
          <a:p>
            <a:pPr marL="457200" indent="-457200">
              <a:buFont typeface="+mj-lt"/>
              <a:buAutoNum type="arabicPeriod"/>
              <a:defRPr/>
            </a:pPr>
            <a:r>
              <a:rPr lang="en-US" sz="2000" dirty="0"/>
              <a:t>Examine the role of a human being in ensuring harmony in society and nature.</a:t>
            </a:r>
          </a:p>
          <a:p>
            <a:pPr marL="457200" indent="-457200">
              <a:buFont typeface="+mj-lt"/>
              <a:buAutoNum type="arabicPeriod"/>
              <a:defRPr/>
            </a:pPr>
            <a:r>
              <a:rPr lang="en-US" sz="2000" dirty="0"/>
              <a:t>Apply the understanding of ethical conduct to formulate the strategy for ethical life and profession.</a:t>
            </a:r>
          </a:p>
          <a:p>
            <a:pPr marL="0" indent="0">
              <a:buFont typeface="Arial" panose="020B0604020202020204" pitchFamily="34" charset="0"/>
              <a:buNone/>
              <a:defRPr/>
            </a:pPr>
            <a:endParaRPr lang="en-IN" sz="2000" dirty="0"/>
          </a:p>
        </p:txBody>
      </p:sp>
      <p:sp>
        <p:nvSpPr>
          <p:cNvPr id="47108" name="Title 3">
            <a:extLst>
              <a:ext uri="{FF2B5EF4-FFF2-40B4-BE49-F238E27FC236}">
                <a16:creationId xmlns:a16="http://schemas.microsoft.com/office/drawing/2014/main" id="{2D450ED1-AD11-48F7-993C-94D946D8032F}"/>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UHV-II: Course Objectives</a:t>
            </a:r>
          </a:p>
        </p:txBody>
      </p:sp>
      <p:sp>
        <p:nvSpPr>
          <p:cNvPr id="5" name="Content Placeholder 4">
            <a:extLst>
              <a:ext uri="{FF2B5EF4-FFF2-40B4-BE49-F238E27FC236}">
                <a16:creationId xmlns:a16="http://schemas.microsoft.com/office/drawing/2014/main" id="{0D1B0187-29A5-4A6C-A68C-B0C87EFB5C94}"/>
              </a:ext>
            </a:extLst>
          </p:cNvPr>
          <p:cNvSpPr>
            <a:spLocks noGrp="1"/>
          </p:cNvSpPr>
          <p:nvPr>
            <p:ph sz="quarter" idx="10"/>
          </p:nvPr>
        </p:nvSpPr>
        <p:spPr/>
        <p:txBody>
          <a:bodyPr/>
          <a:lstStyle/>
          <a:p>
            <a:pPr>
              <a:defRPr/>
            </a:pPr>
            <a:r>
              <a:t>UHV-II: Course Outcomes</a:t>
            </a:r>
          </a:p>
          <a:p>
            <a:pPr>
              <a:defRPr/>
            </a:pPr>
            <a:endParaRPr/>
          </a:p>
        </p:txBody>
      </p:sp>
      <p:sp>
        <p:nvSpPr>
          <p:cNvPr id="47110" name="TextBox 5">
            <a:extLst>
              <a:ext uri="{FF2B5EF4-FFF2-40B4-BE49-F238E27FC236}">
                <a16:creationId xmlns:a16="http://schemas.microsoft.com/office/drawing/2014/main" id="{E29334DE-9E62-4645-8724-C621E2BA9536}"/>
              </a:ext>
            </a:extLst>
          </p:cNvPr>
          <p:cNvSpPr txBox="1">
            <a:spLocks noChangeArrowheads="1"/>
          </p:cNvSpPr>
          <p:nvPr/>
        </p:nvSpPr>
        <p:spPr bwMode="auto">
          <a:xfrm>
            <a:off x="11201400" y="76200"/>
            <a:ext cx="914400"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rPr>
              <a:t>AICTE</a:t>
            </a:r>
            <a:endParaRPr lang="en-IN" altLang="en-US" b="1">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D650530-7BBB-441B-9765-D187F064755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UHV-II – Introductory Workshop (To prepare faculties for Mentoring)</a:t>
            </a:r>
            <a:endParaRPr lang="en-IN" altLang="en-US"/>
          </a:p>
        </p:txBody>
      </p:sp>
      <p:sp>
        <p:nvSpPr>
          <p:cNvPr id="48131" name="Text Placeholder 2">
            <a:extLst>
              <a:ext uri="{FF2B5EF4-FFF2-40B4-BE49-F238E27FC236}">
                <a16:creationId xmlns:a16="http://schemas.microsoft.com/office/drawing/2014/main" id="{0F38BA86-7B2B-49D6-BA61-F2C90CDEBED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attention on the Basic human aspiration is continuous happiness and its fulfillment through understanding of Harmony at all 4 levels and living accordingly</a:t>
            </a:r>
          </a:p>
          <a:p>
            <a:pPr marL="0" indent="0">
              <a:buFont typeface="Symbol" pitchFamily="18" charset="2"/>
              <a:buNone/>
            </a:pPr>
            <a:endParaRPr altLang="en-US"/>
          </a:p>
          <a:p>
            <a:pPr marL="0" indent="0">
              <a:buFont typeface="Symbol" pitchFamily="18" charset="2"/>
              <a:buNone/>
            </a:pPr>
            <a:r>
              <a:rPr altLang="en-US"/>
              <a:t>Expected outcome: There is a need to develop Right Understanding, Relationship within to fulfil the basic aspiration. </a:t>
            </a:r>
          </a:p>
          <a:p>
            <a:pPr marL="0" indent="0">
              <a:buFont typeface="Symbol" pitchFamily="18" charset="2"/>
              <a:buNone/>
            </a:pPr>
            <a:endParaRPr altLang="en-US"/>
          </a:p>
          <a:p>
            <a:pPr marL="0" indent="0">
              <a:buFont typeface="Symbol" pitchFamily="18" charset="2"/>
              <a:buNone/>
            </a:pPr>
            <a:r>
              <a:rPr altLang="en-US"/>
              <a:t>Content: Role of Education in Holistic development (Basic Aspiration and its fulfilment) Self Exploration, Happiness and Prosperity (prevailing notions and true meaning), Understanding Harmony in Human Being, Understanding Harmony in Self, Health and Prosperity, Understanding Harmony in Family (9 feelings), Understanding Harmony in Society (Human goal, basic introduction to foundational systems, Education/Sanskar), Understanding Harmony in Nature(Mutual fulfilment and enrichment), Understanding Harmony in Existence </a:t>
            </a:r>
          </a:p>
          <a:p>
            <a:pPr marL="0" indent="0">
              <a:buFont typeface="Symbol" pitchFamily="18" charset="2"/>
              <a:buNone/>
            </a:pPr>
            <a:endParaRPr lang="en-IN" altLang="en-US"/>
          </a:p>
        </p:txBody>
      </p:sp>
      <p:sp>
        <p:nvSpPr>
          <p:cNvPr id="48132" name="TextBox 4">
            <a:extLst>
              <a:ext uri="{FF2B5EF4-FFF2-40B4-BE49-F238E27FC236}">
                <a16:creationId xmlns:a16="http://schemas.microsoft.com/office/drawing/2014/main" id="{55A4E168-8661-4B8B-AA62-F28E39E4441C}"/>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9534D0-015D-45F1-A0D6-8937F36531D0}"/>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541628CE-3D76-4D05-82DB-FB0C1E76A36D}"/>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1268" name="Group 122">
            <a:extLst>
              <a:ext uri="{FF2B5EF4-FFF2-40B4-BE49-F238E27FC236}">
                <a16:creationId xmlns:a16="http://schemas.microsoft.com/office/drawing/2014/main" id="{515F5481-3771-4C6F-BEAB-21B000B52515}"/>
              </a:ext>
            </a:extLst>
          </p:cNvPr>
          <p:cNvGrpSpPr>
            <a:grpSpLocks noChangeAspect="1"/>
          </p:cNvGrpSpPr>
          <p:nvPr/>
        </p:nvGrpSpPr>
        <p:grpSpPr bwMode="auto">
          <a:xfrm>
            <a:off x="2209800" y="0"/>
            <a:ext cx="6994525" cy="7188200"/>
            <a:chOff x="540" y="1077"/>
            <a:chExt cx="11016" cy="11319"/>
          </a:xfrm>
        </p:grpSpPr>
        <p:sp>
          <p:nvSpPr>
            <p:cNvPr id="11288" name="AutoShape 194">
              <a:extLst>
                <a:ext uri="{FF2B5EF4-FFF2-40B4-BE49-F238E27FC236}">
                  <a16:creationId xmlns:a16="http://schemas.microsoft.com/office/drawing/2014/main" id="{36568DB2-1B2D-4AB5-8C53-8EC00ADE87FD}"/>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1289" name="Text Box 193">
              <a:extLst>
                <a:ext uri="{FF2B5EF4-FFF2-40B4-BE49-F238E27FC236}">
                  <a16:creationId xmlns:a16="http://schemas.microsoft.com/office/drawing/2014/main" id="{4B42189B-A8C2-43AC-A6E0-D9A4B43FC8A6}"/>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Right Understanding &amp;</a:t>
              </a:r>
            </a:p>
            <a:p>
              <a:pPr algn="ctr"/>
              <a:r>
                <a:rPr lang="en-US" altLang="en-US" sz="1200" b="1">
                  <a:solidFill>
                    <a:srgbClr val="FFFF00"/>
                  </a:solidFill>
                  <a:cs typeface="Times New Roman" panose="02020603050405020304" pitchFamily="18" charset="0"/>
                </a:rPr>
                <a:t>Right Feeling</a:t>
              </a:r>
              <a:endParaRPr lang="en-US" altLang="en-US">
                <a:solidFill>
                  <a:srgbClr val="FFFF00"/>
                </a:solidFill>
                <a:cs typeface="Times New Roman" panose="02020603050405020304" pitchFamily="18" charset="0"/>
              </a:endParaRPr>
            </a:p>
          </p:txBody>
        </p:sp>
        <p:sp>
          <p:nvSpPr>
            <p:cNvPr id="11290" name="Text Box 192">
              <a:extLst>
                <a:ext uri="{FF2B5EF4-FFF2-40B4-BE49-F238E27FC236}">
                  <a16:creationId xmlns:a16="http://schemas.microsoft.com/office/drawing/2014/main" id="{62428C45-7F2F-4399-9EE2-99734802EA22}"/>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11291" name="Group 186">
              <a:extLst>
                <a:ext uri="{FF2B5EF4-FFF2-40B4-BE49-F238E27FC236}">
                  <a16:creationId xmlns:a16="http://schemas.microsoft.com/office/drawing/2014/main" id="{9A77B14F-CF25-4C7B-AA17-B8B8C7E9BEBB}"/>
                </a:ext>
              </a:extLst>
            </p:cNvPr>
            <p:cNvGrpSpPr>
              <a:grpSpLocks/>
            </p:cNvGrpSpPr>
            <p:nvPr/>
          </p:nvGrpSpPr>
          <p:grpSpPr bwMode="auto">
            <a:xfrm>
              <a:off x="7686" y="2725"/>
              <a:ext cx="1800" cy="720"/>
              <a:chOff x="7380" y="2697"/>
              <a:chExt cx="1800" cy="720"/>
            </a:xfrm>
          </p:grpSpPr>
          <p:sp>
            <p:nvSpPr>
              <p:cNvPr id="11349" name="Text Box 191">
                <a:extLst>
                  <a:ext uri="{FF2B5EF4-FFF2-40B4-BE49-F238E27FC236}">
                    <a16:creationId xmlns:a16="http://schemas.microsoft.com/office/drawing/2014/main" id="{ED35EA93-591A-4610-968B-AE38DF0BF1B7}"/>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11350" name="Text Box 189">
                <a:extLst>
                  <a:ext uri="{FF2B5EF4-FFF2-40B4-BE49-F238E27FC236}">
                    <a16:creationId xmlns:a16="http://schemas.microsoft.com/office/drawing/2014/main" id="{869938E9-E396-4CE6-9BD1-3D5A3F014A6E}"/>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11292" name="Rectangle 185">
              <a:extLst>
                <a:ext uri="{FF2B5EF4-FFF2-40B4-BE49-F238E27FC236}">
                  <a16:creationId xmlns:a16="http://schemas.microsoft.com/office/drawing/2014/main" id="{E86BDB1B-40FC-4C94-B613-C7FE70271846}"/>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11293" name="Group 182">
              <a:extLst>
                <a:ext uri="{FF2B5EF4-FFF2-40B4-BE49-F238E27FC236}">
                  <a16:creationId xmlns:a16="http://schemas.microsoft.com/office/drawing/2014/main" id="{D9C54668-0252-4B46-853A-2E915C095B3F}"/>
                </a:ext>
              </a:extLst>
            </p:cNvPr>
            <p:cNvGrpSpPr>
              <a:grpSpLocks/>
            </p:cNvGrpSpPr>
            <p:nvPr/>
          </p:nvGrpSpPr>
          <p:grpSpPr bwMode="auto">
            <a:xfrm>
              <a:off x="2340" y="5397"/>
              <a:ext cx="2880" cy="897"/>
              <a:chOff x="2520" y="5580"/>
              <a:chExt cx="2880" cy="897"/>
            </a:xfrm>
          </p:grpSpPr>
          <p:sp>
            <p:nvSpPr>
              <p:cNvPr id="11347" name="Text Box 184">
                <a:extLst>
                  <a:ext uri="{FF2B5EF4-FFF2-40B4-BE49-F238E27FC236}">
                    <a16:creationId xmlns:a16="http://schemas.microsoft.com/office/drawing/2014/main" id="{C79E77D7-412B-4C55-A340-EC8578C58968}"/>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11348" name="Text Box 183">
                <a:extLst>
                  <a:ext uri="{FF2B5EF4-FFF2-40B4-BE49-F238E27FC236}">
                    <a16:creationId xmlns:a16="http://schemas.microsoft.com/office/drawing/2014/main" id="{EA858808-485E-42D5-A72B-774B7E5918DB}"/>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Recognising, Fulfilling</a:t>
                </a:r>
                <a:endParaRPr lang="en-US" altLang="en-US" dirty="0">
                  <a:solidFill>
                    <a:srgbClr val="000000"/>
                  </a:solidFill>
                  <a:cs typeface="Times New Roman" panose="02020603050405020304" pitchFamily="18" charset="0"/>
                </a:endParaRPr>
              </a:p>
            </p:txBody>
          </p:sp>
        </p:grpSp>
        <p:grpSp>
          <p:nvGrpSpPr>
            <p:cNvPr id="11294" name="Group 179">
              <a:extLst>
                <a:ext uri="{FF2B5EF4-FFF2-40B4-BE49-F238E27FC236}">
                  <a16:creationId xmlns:a16="http://schemas.microsoft.com/office/drawing/2014/main" id="{5FD37021-7D77-4DC5-AB1F-71374BFB2E2F}"/>
                </a:ext>
              </a:extLst>
            </p:cNvPr>
            <p:cNvGrpSpPr>
              <a:grpSpLocks/>
            </p:cNvGrpSpPr>
            <p:nvPr/>
          </p:nvGrpSpPr>
          <p:grpSpPr bwMode="auto">
            <a:xfrm>
              <a:off x="7776" y="5397"/>
              <a:ext cx="3060" cy="1082"/>
              <a:chOff x="7380" y="5397"/>
              <a:chExt cx="3060" cy="1082"/>
            </a:xfrm>
          </p:grpSpPr>
          <p:sp>
            <p:nvSpPr>
              <p:cNvPr id="11345" name="Text Box 181">
                <a:extLst>
                  <a:ext uri="{FF2B5EF4-FFF2-40B4-BE49-F238E27FC236}">
                    <a16:creationId xmlns:a16="http://schemas.microsoft.com/office/drawing/2014/main" id="{6AC52DEA-27B9-48A8-9F6F-1E0032052EF4}"/>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11346" name="Text Box 180">
                <a:extLst>
                  <a:ext uri="{FF2B5EF4-FFF2-40B4-BE49-F238E27FC236}">
                    <a16:creationId xmlns:a16="http://schemas.microsoft.com/office/drawing/2014/main" id="{F44DB256-62AB-4686-A637-6DEA6CFF5067}"/>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Knowing, Assuming, Recognising, Fulfilling</a:t>
                </a:r>
                <a:endParaRPr lang="en-US" altLang="en-US" dirty="0">
                  <a:solidFill>
                    <a:srgbClr val="000000"/>
                  </a:solidFill>
                  <a:cs typeface="Times New Roman" panose="02020603050405020304" pitchFamily="18" charset="0"/>
                </a:endParaRPr>
              </a:p>
            </p:txBody>
          </p:sp>
        </p:grpSp>
        <p:sp>
          <p:nvSpPr>
            <p:cNvPr id="11295" name="Rectangle 178">
              <a:extLst>
                <a:ext uri="{FF2B5EF4-FFF2-40B4-BE49-F238E27FC236}">
                  <a16:creationId xmlns:a16="http://schemas.microsoft.com/office/drawing/2014/main" id="{650BA74F-BD06-41F6-BA3D-9DC213FA19A1}"/>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(Self)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11296" name="Line 177">
              <a:extLst>
                <a:ext uri="{FF2B5EF4-FFF2-40B4-BE49-F238E27FC236}">
                  <a16:creationId xmlns:a16="http://schemas.microsoft.com/office/drawing/2014/main" id="{98CF9719-7F38-46F6-9ADA-A91604504E00}"/>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297" name="Line 176">
              <a:extLst>
                <a:ext uri="{FF2B5EF4-FFF2-40B4-BE49-F238E27FC236}">
                  <a16:creationId xmlns:a16="http://schemas.microsoft.com/office/drawing/2014/main" id="{1575909B-59D6-400D-9C32-57723D240E3F}"/>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298" name="Line 175">
              <a:extLst>
                <a:ext uri="{FF2B5EF4-FFF2-40B4-BE49-F238E27FC236}">
                  <a16:creationId xmlns:a16="http://schemas.microsoft.com/office/drawing/2014/main" id="{C4694DFE-93B5-4358-9027-C24937C90384}"/>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299" name="Line 174">
              <a:extLst>
                <a:ext uri="{FF2B5EF4-FFF2-40B4-BE49-F238E27FC236}">
                  <a16:creationId xmlns:a16="http://schemas.microsoft.com/office/drawing/2014/main" id="{60088267-9180-46E7-BBDD-8A8F6FC2201B}"/>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00" name="Rectangle 173">
              <a:extLst>
                <a:ext uri="{FF2B5EF4-FFF2-40B4-BE49-F238E27FC236}">
                  <a16:creationId xmlns:a16="http://schemas.microsoft.com/office/drawing/2014/main" id="{4D0525C7-74FE-4D57-BF5C-360E5C3FA9BA}"/>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1301" name="Line 172">
              <a:extLst>
                <a:ext uri="{FF2B5EF4-FFF2-40B4-BE49-F238E27FC236}">
                  <a16:creationId xmlns:a16="http://schemas.microsoft.com/office/drawing/2014/main" id="{D02E58C8-C4EF-44D0-A379-7046BB0B36F9}"/>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02" name="Line 171">
              <a:extLst>
                <a:ext uri="{FF2B5EF4-FFF2-40B4-BE49-F238E27FC236}">
                  <a16:creationId xmlns:a16="http://schemas.microsoft.com/office/drawing/2014/main" id="{AD090AF8-9E92-4BC9-AC5A-0DE5C6663AE4}"/>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03" name="Rectangle 170">
              <a:extLst>
                <a:ext uri="{FF2B5EF4-FFF2-40B4-BE49-F238E27FC236}">
                  <a16:creationId xmlns:a16="http://schemas.microsoft.com/office/drawing/2014/main" id="{D75EB738-E5AA-40D4-A4EB-0B4121259387}"/>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1304" name="Rectangle 169">
              <a:extLst>
                <a:ext uri="{FF2B5EF4-FFF2-40B4-BE49-F238E27FC236}">
                  <a16:creationId xmlns:a16="http://schemas.microsoft.com/office/drawing/2014/main" id="{9DAAA47F-00D3-4FFA-8827-2FF10746C6E7}"/>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1305" name="Line 168">
              <a:extLst>
                <a:ext uri="{FF2B5EF4-FFF2-40B4-BE49-F238E27FC236}">
                  <a16:creationId xmlns:a16="http://schemas.microsoft.com/office/drawing/2014/main" id="{A3A7CA25-290E-4719-BAA2-8AD24BA71A33}"/>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06" name="Rectangle 167">
              <a:extLst>
                <a:ext uri="{FF2B5EF4-FFF2-40B4-BE49-F238E27FC236}">
                  <a16:creationId xmlns:a16="http://schemas.microsoft.com/office/drawing/2014/main" id="{68202E77-1C63-4734-B7C1-FD8487652931}"/>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1307" name="Line 166">
              <a:extLst>
                <a:ext uri="{FF2B5EF4-FFF2-40B4-BE49-F238E27FC236}">
                  <a16:creationId xmlns:a16="http://schemas.microsoft.com/office/drawing/2014/main" id="{4D29E0F2-904D-4059-8F45-8F6B3FF664E6}"/>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308" name="Line 165">
              <a:extLst>
                <a:ext uri="{FF2B5EF4-FFF2-40B4-BE49-F238E27FC236}">
                  <a16:creationId xmlns:a16="http://schemas.microsoft.com/office/drawing/2014/main" id="{526AFD10-BD23-49B5-B623-F9382D11461D}"/>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09" name="Line 164">
              <a:extLst>
                <a:ext uri="{FF2B5EF4-FFF2-40B4-BE49-F238E27FC236}">
                  <a16:creationId xmlns:a16="http://schemas.microsoft.com/office/drawing/2014/main" id="{C144CCE7-A8F5-44D5-B5C9-D18B6AC3E40B}"/>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10" name="Rectangle 163">
              <a:extLst>
                <a:ext uri="{FF2B5EF4-FFF2-40B4-BE49-F238E27FC236}">
                  <a16:creationId xmlns:a16="http://schemas.microsoft.com/office/drawing/2014/main" id="{1CB583FC-505A-4B51-B6FB-968BF59F5044}"/>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1311" name="Rectangle 162">
              <a:extLst>
                <a:ext uri="{FF2B5EF4-FFF2-40B4-BE49-F238E27FC236}">
                  <a16:creationId xmlns:a16="http://schemas.microsoft.com/office/drawing/2014/main" id="{FA730FF0-A807-4BE4-81DB-DBC0183A0D57}"/>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1312" name="Line 161">
              <a:extLst>
                <a:ext uri="{FF2B5EF4-FFF2-40B4-BE49-F238E27FC236}">
                  <a16:creationId xmlns:a16="http://schemas.microsoft.com/office/drawing/2014/main" id="{37D44F76-FADE-4A21-99CE-C921D7DCE9A8}"/>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13" name="Rectangle 160">
              <a:extLst>
                <a:ext uri="{FF2B5EF4-FFF2-40B4-BE49-F238E27FC236}">
                  <a16:creationId xmlns:a16="http://schemas.microsoft.com/office/drawing/2014/main" id="{5AF0977B-B2DD-41B8-AA92-E9D5EBB4514C}"/>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1314" name="Rectangle 159">
              <a:extLst>
                <a:ext uri="{FF2B5EF4-FFF2-40B4-BE49-F238E27FC236}">
                  <a16:creationId xmlns:a16="http://schemas.microsoft.com/office/drawing/2014/main" id="{1C3F4408-9E1D-4ECD-8338-8BF73E16046D}"/>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1315" name="Rectangle 158">
              <a:extLst>
                <a:ext uri="{FF2B5EF4-FFF2-40B4-BE49-F238E27FC236}">
                  <a16:creationId xmlns:a16="http://schemas.microsoft.com/office/drawing/2014/main" id="{47B8D75D-A045-4D8B-B1A4-BD2E2B53E092}"/>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1316" name="Line 157">
              <a:extLst>
                <a:ext uri="{FF2B5EF4-FFF2-40B4-BE49-F238E27FC236}">
                  <a16:creationId xmlns:a16="http://schemas.microsoft.com/office/drawing/2014/main" id="{49FE32C7-6C7E-4016-B3F0-2882DCF10160}"/>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17" name="Line 156">
              <a:extLst>
                <a:ext uri="{FF2B5EF4-FFF2-40B4-BE49-F238E27FC236}">
                  <a16:creationId xmlns:a16="http://schemas.microsoft.com/office/drawing/2014/main" id="{99727C3F-7E07-494C-A167-4E2AA7ACAFDA}"/>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318" name="Line 155">
              <a:extLst>
                <a:ext uri="{FF2B5EF4-FFF2-40B4-BE49-F238E27FC236}">
                  <a16:creationId xmlns:a16="http://schemas.microsoft.com/office/drawing/2014/main" id="{DC38915C-13F5-4634-B626-8DA7F30EA7AD}"/>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19" name="Line 154">
              <a:extLst>
                <a:ext uri="{FF2B5EF4-FFF2-40B4-BE49-F238E27FC236}">
                  <a16:creationId xmlns:a16="http://schemas.microsoft.com/office/drawing/2014/main" id="{CA615423-860D-4850-B67D-B69926E9FD24}"/>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320" name="Rectangle 153">
              <a:extLst>
                <a:ext uri="{FF2B5EF4-FFF2-40B4-BE49-F238E27FC236}">
                  <a16:creationId xmlns:a16="http://schemas.microsoft.com/office/drawing/2014/main" id="{D954931B-74E9-4919-B37A-E906E5D13666}"/>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1321" name="Rectangle 152">
              <a:extLst>
                <a:ext uri="{FF2B5EF4-FFF2-40B4-BE49-F238E27FC236}">
                  <a16:creationId xmlns:a16="http://schemas.microsoft.com/office/drawing/2014/main" id="{13FD2A75-A9F2-41A3-B038-4C1E37AA69D5}"/>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1322" name="Rectangle 151">
              <a:extLst>
                <a:ext uri="{FF2B5EF4-FFF2-40B4-BE49-F238E27FC236}">
                  <a16:creationId xmlns:a16="http://schemas.microsoft.com/office/drawing/2014/main" id="{35C5A324-26A9-4770-BD3D-94B1737DB206}"/>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1323" name="Rectangle 150">
              <a:extLst>
                <a:ext uri="{FF2B5EF4-FFF2-40B4-BE49-F238E27FC236}">
                  <a16:creationId xmlns:a16="http://schemas.microsoft.com/office/drawing/2014/main" id="{77390669-61B5-4061-BA9D-D304C8D1B4A4}"/>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1324" name="Line 149">
              <a:extLst>
                <a:ext uri="{FF2B5EF4-FFF2-40B4-BE49-F238E27FC236}">
                  <a16:creationId xmlns:a16="http://schemas.microsoft.com/office/drawing/2014/main" id="{8825A7BB-0A65-4396-80FB-21A04F5EEA2E}"/>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1325" name="AutoShape 148">
              <a:extLst>
                <a:ext uri="{FF2B5EF4-FFF2-40B4-BE49-F238E27FC236}">
                  <a16:creationId xmlns:a16="http://schemas.microsoft.com/office/drawing/2014/main" id="{029CE3E8-60DA-490C-96B8-41316C853C08}"/>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1326" name="Rectangle 147">
              <a:extLst>
                <a:ext uri="{FF2B5EF4-FFF2-40B4-BE49-F238E27FC236}">
                  <a16:creationId xmlns:a16="http://schemas.microsoft.com/office/drawing/2014/main" id="{A60AFDDA-73C5-4FAD-B26B-D10953FBA411}"/>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sp>
          <p:nvSpPr>
            <p:cNvPr id="11327" name="Text Box 146">
              <a:extLst>
                <a:ext uri="{FF2B5EF4-FFF2-40B4-BE49-F238E27FC236}">
                  <a16:creationId xmlns:a16="http://schemas.microsoft.com/office/drawing/2014/main" id="{07E87F6F-C715-4981-8696-59D4BD045C19}"/>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1328" name="AutoShape 145">
              <a:extLst>
                <a:ext uri="{FF2B5EF4-FFF2-40B4-BE49-F238E27FC236}">
                  <a16:creationId xmlns:a16="http://schemas.microsoft.com/office/drawing/2014/main" id="{3C3FD355-AAAA-4475-AC4E-9824C8222970}"/>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329" name="AutoShape 144">
              <a:extLst>
                <a:ext uri="{FF2B5EF4-FFF2-40B4-BE49-F238E27FC236}">
                  <a16:creationId xmlns:a16="http://schemas.microsoft.com/office/drawing/2014/main" id="{D505A43A-78C1-4C0B-8CAB-BB2E0001250C}"/>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330" name="AutoShape 143">
              <a:extLst>
                <a:ext uri="{FF2B5EF4-FFF2-40B4-BE49-F238E27FC236}">
                  <a16:creationId xmlns:a16="http://schemas.microsoft.com/office/drawing/2014/main" id="{1F132695-93AA-46FB-98A8-A9F3CDD6AC99}"/>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331" name="AutoShape 142">
              <a:extLst>
                <a:ext uri="{FF2B5EF4-FFF2-40B4-BE49-F238E27FC236}">
                  <a16:creationId xmlns:a16="http://schemas.microsoft.com/office/drawing/2014/main" id="{F3875E2B-18A8-4AFE-AFFD-F79D45392D37}"/>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1332" name="Group 136">
              <a:extLst>
                <a:ext uri="{FF2B5EF4-FFF2-40B4-BE49-F238E27FC236}">
                  <a16:creationId xmlns:a16="http://schemas.microsoft.com/office/drawing/2014/main" id="{88F76F05-9521-4A60-A5F9-3F2A43D8433E}"/>
                </a:ext>
              </a:extLst>
            </p:cNvPr>
            <p:cNvGrpSpPr>
              <a:grpSpLocks/>
            </p:cNvGrpSpPr>
            <p:nvPr/>
          </p:nvGrpSpPr>
          <p:grpSpPr bwMode="auto">
            <a:xfrm>
              <a:off x="3474" y="2725"/>
              <a:ext cx="3780" cy="1973"/>
              <a:chOff x="3600" y="2704"/>
              <a:chExt cx="3780" cy="1973"/>
            </a:xfrm>
          </p:grpSpPr>
          <p:sp>
            <p:nvSpPr>
              <p:cNvPr id="11340" name="Text Box 141">
                <a:extLst>
                  <a:ext uri="{FF2B5EF4-FFF2-40B4-BE49-F238E27FC236}">
                    <a16:creationId xmlns:a16="http://schemas.microsoft.com/office/drawing/2014/main" id="{875FC0EB-CC61-49F7-8A6D-7DAB53083EB7}"/>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1341" name="Text Box 140">
                <a:extLst>
                  <a:ext uri="{FF2B5EF4-FFF2-40B4-BE49-F238E27FC236}">
                    <a16:creationId xmlns:a16="http://schemas.microsoft.com/office/drawing/2014/main" id="{5F60E454-DE77-46F0-99F3-4874F70C2362}"/>
                  </a:ext>
                </a:extLst>
              </p:cNvPr>
              <p:cNvSpPr txBox="1">
                <a:spLocks noChangeArrowheads="1"/>
              </p:cNvSpPr>
              <p:nvPr/>
            </p:nvSpPr>
            <p:spPr bwMode="auto">
              <a:xfrm>
                <a:off x="3600" y="3065"/>
                <a:ext cx="182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sp>
            <p:nvSpPr>
              <p:cNvPr id="11342" name="Text Box 139">
                <a:extLst>
                  <a:ext uri="{FF2B5EF4-FFF2-40B4-BE49-F238E27FC236}">
                    <a16:creationId xmlns:a16="http://schemas.microsoft.com/office/drawing/2014/main" id="{12B5CF4F-702A-455D-8972-27FA96BFEF84}"/>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1343" name="Text Box 138">
                <a:extLst>
                  <a:ext uri="{FF2B5EF4-FFF2-40B4-BE49-F238E27FC236}">
                    <a16:creationId xmlns:a16="http://schemas.microsoft.com/office/drawing/2014/main" id="{A17F932C-3754-490B-AB64-0BE1E5AE5696}"/>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1344" name="Text Box 137">
                <a:extLst>
                  <a:ext uri="{FF2B5EF4-FFF2-40B4-BE49-F238E27FC236}">
                    <a16:creationId xmlns:a16="http://schemas.microsoft.com/office/drawing/2014/main" id="{02C3BAD7-9F2C-40D6-8FB6-8BCF57B6C12B}"/>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1333" name="Rectangle 134">
              <a:extLst>
                <a:ext uri="{FF2B5EF4-FFF2-40B4-BE49-F238E27FC236}">
                  <a16:creationId xmlns:a16="http://schemas.microsoft.com/office/drawing/2014/main" id="{E44F441C-31F0-4E16-89FF-7A056383AB02}"/>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1334" name="Line 132">
              <a:extLst>
                <a:ext uri="{FF2B5EF4-FFF2-40B4-BE49-F238E27FC236}">
                  <a16:creationId xmlns:a16="http://schemas.microsoft.com/office/drawing/2014/main" id="{5E0ABDB5-63FD-47B9-ACAD-F74CA674E9CC}"/>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 name="Line 130">
              <a:extLst>
                <a:ext uri="{FF2B5EF4-FFF2-40B4-BE49-F238E27FC236}">
                  <a16:creationId xmlns:a16="http://schemas.microsoft.com/office/drawing/2014/main" id="{00E64711-629A-4E3B-824C-CDF9F2E3B4FA}"/>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1336" name="Line 126">
              <a:extLst>
                <a:ext uri="{FF2B5EF4-FFF2-40B4-BE49-F238E27FC236}">
                  <a16:creationId xmlns:a16="http://schemas.microsoft.com/office/drawing/2014/main" id="{58871A4E-4746-4B54-A541-BB4657310914}"/>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37" name="Line 125">
              <a:extLst>
                <a:ext uri="{FF2B5EF4-FFF2-40B4-BE49-F238E27FC236}">
                  <a16:creationId xmlns:a16="http://schemas.microsoft.com/office/drawing/2014/main" id="{ED181899-FC9A-44CE-B8DB-ECDA4686E31D}"/>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38" name="Line 124">
              <a:extLst>
                <a:ext uri="{FF2B5EF4-FFF2-40B4-BE49-F238E27FC236}">
                  <a16:creationId xmlns:a16="http://schemas.microsoft.com/office/drawing/2014/main" id="{A9EA394F-C0A6-4E0E-9D76-7C9A40559602}"/>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1339" name="Line 123">
              <a:extLst>
                <a:ext uri="{FF2B5EF4-FFF2-40B4-BE49-F238E27FC236}">
                  <a16:creationId xmlns:a16="http://schemas.microsoft.com/office/drawing/2014/main" id="{D5BC0D67-E199-4D43-B3EA-AE902F4F5EF5}"/>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1269" name="Rectangle 196">
            <a:extLst>
              <a:ext uri="{FF2B5EF4-FFF2-40B4-BE49-F238E27FC236}">
                <a16:creationId xmlns:a16="http://schemas.microsoft.com/office/drawing/2014/main" id="{1A248A08-26B4-4A50-BB68-C8F0E0694474}"/>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1270" name="Rectangle 237">
            <a:extLst>
              <a:ext uri="{FF2B5EF4-FFF2-40B4-BE49-F238E27FC236}">
                <a16:creationId xmlns:a16="http://schemas.microsoft.com/office/drawing/2014/main" id="{45E2DD15-BDFA-4650-97BF-0B04EF561A0F}"/>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1271" name="Text Box 121">
            <a:extLst>
              <a:ext uri="{FF2B5EF4-FFF2-40B4-BE49-F238E27FC236}">
                <a16:creationId xmlns:a16="http://schemas.microsoft.com/office/drawing/2014/main" id="{782C7C0F-AB00-4655-B553-E6781F89C541}"/>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6" name="Line 130">
            <a:extLst>
              <a:ext uri="{FF2B5EF4-FFF2-40B4-BE49-F238E27FC236}">
                <a16:creationId xmlns:a16="http://schemas.microsoft.com/office/drawing/2014/main" id="{296369FB-53F9-4775-958B-4369355919CA}"/>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1273" name="Text Box 127">
            <a:extLst>
              <a:ext uri="{FF2B5EF4-FFF2-40B4-BE49-F238E27FC236}">
                <a16:creationId xmlns:a16="http://schemas.microsoft.com/office/drawing/2014/main" id="{90E59B97-0302-4A45-8109-3C54D2810604}"/>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Definite Human Conduct</a:t>
            </a:r>
            <a:endParaRPr lang="en-US" altLang="en-US" sz="1400">
              <a:solidFill>
                <a:srgbClr val="FFFF00"/>
              </a:solidFill>
              <a:cs typeface="Times New Roman" panose="02020603050405020304" pitchFamily="18" charset="0"/>
            </a:endParaRPr>
          </a:p>
          <a:p>
            <a:pPr algn="ctr"/>
            <a:r>
              <a:rPr lang="en-GB" altLang="en-US" sz="1400" b="1">
                <a:solidFill>
                  <a:srgbClr val="FFFF00"/>
                </a:solidFill>
                <a:latin typeface="Kruti Dev 010" pitchFamily="2" charset="0"/>
                <a:cs typeface="Times New Roman" panose="02020603050405020304" pitchFamily="18" charset="0"/>
              </a:rPr>
              <a:t>uf”pr Ekkuoh; vkpj.k</a:t>
            </a:r>
            <a:endParaRPr lang="en-US" altLang="en-US" sz="1400" b="1">
              <a:solidFill>
                <a:srgbClr val="FFFF00"/>
              </a:solidFill>
              <a:latin typeface="Kruti Dev 010" pitchFamily="2" charset="0"/>
              <a:cs typeface="Times New Roman" panose="02020603050405020304" pitchFamily="18" charset="0"/>
            </a:endParaRPr>
          </a:p>
        </p:txBody>
      </p:sp>
      <p:grpSp>
        <p:nvGrpSpPr>
          <p:cNvPr id="11274" name="Group 85">
            <a:extLst>
              <a:ext uri="{FF2B5EF4-FFF2-40B4-BE49-F238E27FC236}">
                <a16:creationId xmlns:a16="http://schemas.microsoft.com/office/drawing/2014/main" id="{25D6B8E1-3ADA-4013-8DCF-7E136CB56E1A}"/>
              </a:ext>
            </a:extLst>
          </p:cNvPr>
          <p:cNvGrpSpPr>
            <a:grpSpLocks/>
          </p:cNvGrpSpPr>
          <p:nvPr/>
        </p:nvGrpSpPr>
        <p:grpSpPr bwMode="auto">
          <a:xfrm>
            <a:off x="2438400" y="6475413"/>
            <a:ext cx="381000" cy="306387"/>
            <a:chOff x="2475690" y="3657600"/>
            <a:chExt cx="381742" cy="306746"/>
          </a:xfrm>
        </p:grpSpPr>
        <p:sp>
          <p:nvSpPr>
            <p:cNvPr id="11286" name="AutoShape 128">
              <a:extLst>
                <a:ext uri="{FF2B5EF4-FFF2-40B4-BE49-F238E27FC236}">
                  <a16:creationId xmlns:a16="http://schemas.microsoft.com/office/drawing/2014/main" id="{109CF993-F66B-4D3D-84F7-4F04FF88953B}"/>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1287" name="AutoShape 128">
              <a:extLst>
                <a:ext uri="{FF2B5EF4-FFF2-40B4-BE49-F238E27FC236}">
                  <a16:creationId xmlns:a16="http://schemas.microsoft.com/office/drawing/2014/main" id="{87FC72B4-2F6B-4B08-A0C6-D719EDE1724F}"/>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1275" name="Group 86">
            <a:extLst>
              <a:ext uri="{FF2B5EF4-FFF2-40B4-BE49-F238E27FC236}">
                <a16:creationId xmlns:a16="http://schemas.microsoft.com/office/drawing/2014/main" id="{FAC499C2-BF97-4C7F-B1A3-D9A6A3274043}"/>
              </a:ext>
            </a:extLst>
          </p:cNvPr>
          <p:cNvGrpSpPr>
            <a:grpSpLocks/>
          </p:cNvGrpSpPr>
          <p:nvPr/>
        </p:nvGrpSpPr>
        <p:grpSpPr bwMode="auto">
          <a:xfrm>
            <a:off x="5638800" y="6477000"/>
            <a:ext cx="381000" cy="306388"/>
            <a:chOff x="2475690" y="3657600"/>
            <a:chExt cx="381742" cy="306746"/>
          </a:xfrm>
        </p:grpSpPr>
        <p:sp>
          <p:nvSpPr>
            <p:cNvPr id="11284" name="AutoShape 128">
              <a:extLst>
                <a:ext uri="{FF2B5EF4-FFF2-40B4-BE49-F238E27FC236}">
                  <a16:creationId xmlns:a16="http://schemas.microsoft.com/office/drawing/2014/main" id="{DEE3D579-BD29-4D90-8F92-CA5EEF6A0F9B}"/>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1285" name="AutoShape 128">
              <a:extLst>
                <a:ext uri="{FF2B5EF4-FFF2-40B4-BE49-F238E27FC236}">
                  <a16:creationId xmlns:a16="http://schemas.microsoft.com/office/drawing/2014/main" id="{8DFFE241-E43B-457F-981C-6DCC980A5A06}"/>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1276" name="Group 89">
            <a:extLst>
              <a:ext uri="{FF2B5EF4-FFF2-40B4-BE49-F238E27FC236}">
                <a16:creationId xmlns:a16="http://schemas.microsoft.com/office/drawing/2014/main" id="{197FC16A-616A-4F8E-93A4-C2D6D62F5A7B}"/>
              </a:ext>
            </a:extLst>
          </p:cNvPr>
          <p:cNvGrpSpPr>
            <a:grpSpLocks/>
          </p:cNvGrpSpPr>
          <p:nvPr/>
        </p:nvGrpSpPr>
        <p:grpSpPr bwMode="auto">
          <a:xfrm>
            <a:off x="4038600" y="3733800"/>
            <a:ext cx="381000" cy="306388"/>
            <a:chOff x="2475690" y="3657600"/>
            <a:chExt cx="381742" cy="306746"/>
          </a:xfrm>
        </p:grpSpPr>
        <p:sp>
          <p:nvSpPr>
            <p:cNvPr id="11282" name="AutoShape 128">
              <a:extLst>
                <a:ext uri="{FF2B5EF4-FFF2-40B4-BE49-F238E27FC236}">
                  <a16:creationId xmlns:a16="http://schemas.microsoft.com/office/drawing/2014/main" id="{D509F8AE-8A92-42F9-A34A-016EC88C2DE1}"/>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1283" name="AutoShape 128">
              <a:extLst>
                <a:ext uri="{FF2B5EF4-FFF2-40B4-BE49-F238E27FC236}">
                  <a16:creationId xmlns:a16="http://schemas.microsoft.com/office/drawing/2014/main" id="{9E4DF87A-1D60-4440-9EBF-63375124A4A5}"/>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1277" name="Text Box 121">
            <a:extLst>
              <a:ext uri="{FF2B5EF4-FFF2-40B4-BE49-F238E27FC236}">
                <a16:creationId xmlns:a16="http://schemas.microsoft.com/office/drawing/2014/main" id="{6F7B095C-FB66-423A-983C-314B62CDD3A2}"/>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1278" name="Rectangle 195">
            <a:extLst>
              <a:ext uri="{FF2B5EF4-FFF2-40B4-BE49-F238E27FC236}">
                <a16:creationId xmlns:a16="http://schemas.microsoft.com/office/drawing/2014/main" id="{8716F9E1-A6D3-4452-8670-4BBD8149DD99}"/>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5" name="TextBox 4">
            <a:extLst>
              <a:ext uri="{FF2B5EF4-FFF2-40B4-BE49-F238E27FC236}">
                <a16:creationId xmlns:a16="http://schemas.microsoft.com/office/drawing/2014/main" id="{B5B60902-6E2C-448E-9166-599D5B417D63}"/>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4FCC83D7-C907-4366-A523-F12526BD72A2}"/>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50DCD7D2-81ED-44C1-9547-432B4704356B}"/>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8C9EB44-ABB3-4065-AFE9-1F757DDD733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UHV-II – </a:t>
            </a:r>
            <a:r>
              <a:rPr lang="en-IN" altLang="en-US"/>
              <a:t>Expectation from an Offline Introductory Workshop</a:t>
            </a:r>
          </a:p>
        </p:txBody>
      </p:sp>
      <p:sp>
        <p:nvSpPr>
          <p:cNvPr id="49155" name="Text Placeholder 2">
            <a:extLst>
              <a:ext uri="{FF2B5EF4-FFF2-40B4-BE49-F238E27FC236}">
                <a16:creationId xmlns:a16="http://schemas.microsoft.com/office/drawing/2014/main" id="{AD729E1C-6207-416A-ABB6-BE4DCCEB4EE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altLang="en-US"/>
              <a:t>Participants are able to see</a:t>
            </a:r>
          </a:p>
          <a:p>
            <a:pPr lvl="1" defTabSz="912813"/>
            <a:r>
              <a:rPr lang="en-IN" altLang="en-US"/>
              <a:t>There is a universal content for values</a:t>
            </a:r>
          </a:p>
          <a:p>
            <a:pPr lvl="1" defTabSz="912813"/>
            <a:r>
              <a:rPr lang="en-IN" altLang="en-US"/>
              <a:t>There is natural acceptance based on which we can explore the reality</a:t>
            </a:r>
          </a:p>
          <a:p>
            <a:pPr lvl="1" defTabSz="912813"/>
            <a:r>
              <a:rPr lang="en-IN" altLang="en-US"/>
              <a:t>Basic human aspiration</a:t>
            </a:r>
          </a:p>
          <a:p>
            <a:pPr lvl="1" defTabSz="912813"/>
            <a:r>
              <a:rPr lang="en-IN" altLang="en-US"/>
              <a:t>Priority of right understanding, relationship and physical facility</a:t>
            </a:r>
          </a:p>
          <a:p>
            <a:pPr lvl="1" defTabSz="912813"/>
            <a:r>
              <a:rPr lang="en-IN" altLang="en-US"/>
              <a:t>Sense of happiness in continuity, feeling of prosperity</a:t>
            </a:r>
          </a:p>
          <a:p>
            <a:pPr lvl="1" defTabSz="912813"/>
            <a:r>
              <a:rPr lang="en-IN" altLang="en-US"/>
              <a:t>Existence of Self with the body </a:t>
            </a:r>
          </a:p>
          <a:p>
            <a:pPr lvl="1" defTabSz="912813"/>
            <a:r>
              <a:rPr lang="en-IN" altLang="en-US"/>
              <a:t>Sources of imagination, and difference between self-organization and enslavement</a:t>
            </a:r>
          </a:p>
          <a:p>
            <a:pPr lvl="1" defTabSz="912813"/>
            <a:r>
              <a:rPr lang="en-IN" altLang="en-US"/>
              <a:t>Responsibility of self towards the body</a:t>
            </a:r>
          </a:p>
          <a:p>
            <a:pPr lvl="1" defTabSz="912813"/>
            <a:r>
              <a:rPr lang="en-IN" altLang="en-US"/>
              <a:t>Role of feeling in relationship</a:t>
            </a:r>
          </a:p>
          <a:p>
            <a:pPr lvl="1" defTabSz="912813"/>
            <a:r>
              <a:rPr lang="en-IN" altLang="en-US"/>
              <a:t>Trust as the foundation, Intention and competence</a:t>
            </a:r>
          </a:p>
          <a:p>
            <a:pPr lvl="1" defTabSz="912813"/>
            <a:r>
              <a:rPr lang="en-IN" altLang="en-US"/>
              <a:t>Respect as right evaluation, difference between respect and differentiation</a:t>
            </a:r>
          </a:p>
          <a:p>
            <a:pPr lvl="1" defTabSz="912813"/>
            <a:r>
              <a:rPr lang="en-IN" altLang="en-US"/>
              <a:t>True meaning of love (vis-à-vis infatuation)</a:t>
            </a:r>
          </a:p>
          <a:p>
            <a:pPr lvl="1" defTabSz="912813"/>
            <a:r>
              <a:rPr lang="en-IN" altLang="en-US"/>
              <a:t>Common human goal in a society, different dimensions of society</a:t>
            </a:r>
          </a:p>
          <a:p>
            <a:pPr lvl="1" defTabSz="912813"/>
            <a:r>
              <a:rPr lang="en-IN" altLang="en-US"/>
              <a:t>Four orders in nature</a:t>
            </a:r>
          </a:p>
          <a:p>
            <a:pPr lvl="1" defTabSz="912813"/>
            <a:r>
              <a:rPr lang="en-IN" altLang="en-US"/>
              <a:t>Presence of nature in space</a:t>
            </a:r>
          </a:p>
          <a:p>
            <a:pPr lvl="1" defTabSz="912813"/>
            <a:endParaRPr lang="en-IN" altLang="en-US"/>
          </a:p>
          <a:p>
            <a:pPr lvl="1" defTabSz="912813"/>
            <a:endParaRPr lang="en-IN" altLang="en-US"/>
          </a:p>
          <a:p>
            <a:pPr lvl="1" defTabSz="912813"/>
            <a:endParaRPr lang="en-IN" altLang="en-US"/>
          </a:p>
          <a:p>
            <a:pPr lvl="1" defTabSz="912813"/>
            <a:endParaRPr lang="en-IN" altLang="en-US"/>
          </a:p>
        </p:txBody>
      </p:sp>
      <p:sp>
        <p:nvSpPr>
          <p:cNvPr id="49156" name="TextBox 3">
            <a:extLst>
              <a:ext uri="{FF2B5EF4-FFF2-40B4-BE49-F238E27FC236}">
                <a16:creationId xmlns:a16="http://schemas.microsoft.com/office/drawing/2014/main" id="{43323682-2153-413E-87C2-7C4F47A3D2EB}"/>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KS</a:t>
            </a:r>
            <a:endParaRPr lang="en-I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B4E3245-E509-4D34-8B9F-3DFD2D4282C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Refresher 1 Part 1 workshop (To prepare faculties for teaching UHV I)</a:t>
            </a:r>
            <a:endParaRPr lang="en-IN" altLang="en-US"/>
          </a:p>
        </p:txBody>
      </p:sp>
      <p:sp>
        <p:nvSpPr>
          <p:cNvPr id="50179" name="Text Placeholder 2">
            <a:extLst>
              <a:ext uri="{FF2B5EF4-FFF2-40B4-BE49-F238E27FC236}">
                <a16:creationId xmlns:a16="http://schemas.microsoft.com/office/drawing/2014/main" id="{E626B217-9E6E-4F16-B0C3-B07895F8DE4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the attention on current issues, concerns and problem – what and how do we provide solution at individual level / collective level? </a:t>
            </a:r>
          </a:p>
          <a:p>
            <a:pPr marL="0" indent="0">
              <a:buFont typeface="Symbol" pitchFamily="18" charset="2"/>
              <a:buNone/>
            </a:pPr>
            <a:r>
              <a:rPr altLang="en-US"/>
              <a:t>To explore on what we want to be, Exploring within to find out the best possible solution </a:t>
            </a:r>
          </a:p>
          <a:p>
            <a:pPr marL="0" indent="0">
              <a:buFont typeface="Symbol" pitchFamily="18" charset="2"/>
              <a:buNone/>
            </a:pPr>
            <a:endParaRPr altLang="en-US"/>
          </a:p>
          <a:p>
            <a:pPr marL="0" indent="0">
              <a:buFont typeface="Symbol" pitchFamily="18" charset="2"/>
              <a:buNone/>
            </a:pPr>
            <a:r>
              <a:rPr altLang="en-US"/>
              <a:t>Expected outcome: To live fulfilling life there is a need to explore Basic Human aspiration/purpose and also to understand how to fulfil it.  </a:t>
            </a:r>
          </a:p>
          <a:p>
            <a:pPr marL="0" indent="0">
              <a:buFont typeface="Symbol" pitchFamily="18" charset="2"/>
              <a:buNone/>
            </a:pPr>
            <a:endParaRPr altLang="en-US"/>
          </a:p>
          <a:p>
            <a:pPr marL="0" indent="0">
              <a:buFont typeface="Symbol" pitchFamily="18" charset="2"/>
              <a:buNone/>
            </a:pPr>
            <a:r>
              <a:rPr altLang="en-US"/>
              <a:t>Content: Concerns, Problems, Issues, Aspirations, Basic Aspiration, best possible solution – Happiness and Prosperity (prevailing notions and true meaning), Value education and skill education, Understanding Harmony in Human Being (need, fulfilled by, activities), Activity of self (Three motivations), Health, Relationship(Trust, Respect, Affection, Reverence, Gratitude and Love), Human goal (Education and sanskar as foundation of fundamental system), Nature (Mutual fulfilment and enrichment) </a:t>
            </a:r>
          </a:p>
          <a:p>
            <a:pPr marL="0" indent="0">
              <a:buFont typeface="Symbol" pitchFamily="18" charset="2"/>
              <a:buNone/>
            </a:pPr>
            <a:endParaRPr lang="en-IN" altLang="en-US"/>
          </a:p>
        </p:txBody>
      </p:sp>
      <p:sp>
        <p:nvSpPr>
          <p:cNvPr id="50180" name="TextBox 3">
            <a:extLst>
              <a:ext uri="{FF2B5EF4-FFF2-40B4-BE49-F238E27FC236}">
                <a16:creationId xmlns:a16="http://schemas.microsoft.com/office/drawing/2014/main" id="{5775DC4F-6C31-454F-A750-93C87A0D1D00}"/>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F2D4796-AB27-4ACA-8EDA-70C72DB920D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Refresher 1 Part 2 workshop (To prepare faculties for teaching UHV II)</a:t>
            </a:r>
            <a:endParaRPr lang="en-IN" altLang="en-US"/>
          </a:p>
        </p:txBody>
      </p:sp>
      <p:sp>
        <p:nvSpPr>
          <p:cNvPr id="51203" name="Text Placeholder 2">
            <a:extLst>
              <a:ext uri="{FF2B5EF4-FFF2-40B4-BE49-F238E27FC236}">
                <a16:creationId xmlns:a16="http://schemas.microsoft.com/office/drawing/2014/main" id="{1BCDCE0C-3518-40FE-9EA2-67F3BED1B7F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attention on Right Understanding and right feelings within is Harmony. The completeness of Right Understanding is Continuous Happiness. </a:t>
            </a:r>
          </a:p>
          <a:p>
            <a:pPr marL="0" indent="0">
              <a:buFont typeface="Symbol" pitchFamily="18" charset="2"/>
              <a:buNone/>
            </a:pPr>
            <a:endParaRPr altLang="en-US"/>
          </a:p>
          <a:p>
            <a:pPr marL="0" indent="0">
              <a:buFont typeface="Symbol" pitchFamily="18" charset="2"/>
              <a:buNone/>
            </a:pPr>
            <a:r>
              <a:rPr altLang="en-US"/>
              <a:t>Expected outcome: There is need to explore, verify and evaluate within to live with continuity of Happiness. </a:t>
            </a:r>
          </a:p>
          <a:p>
            <a:pPr marL="0" indent="0">
              <a:buFont typeface="Symbol" pitchFamily="18" charset="2"/>
              <a:buNone/>
            </a:pPr>
            <a:endParaRPr altLang="en-US"/>
          </a:p>
          <a:p>
            <a:pPr marL="0" indent="0">
              <a:buFont typeface="Symbol" pitchFamily="18" charset="2"/>
              <a:buNone/>
            </a:pPr>
            <a:r>
              <a:rPr altLang="en-US"/>
              <a:t>Content: Role of Education in Holistic development (Basic Aspiration and its fulfilment) Self Exploration, Happiness and Prosperity (prevailing notions and true meaning), Understanding Harmony in Human Being, Understanding Harmony in Self, Health and Prosperity, Understanding Harmony in Family (9 feelings), Understanding Harmony in Society (Human goal,  foundational systems), Understanding Harmony in Nature(Mutual fulfilment and enrichment), Understanding Harmony in Existence </a:t>
            </a:r>
          </a:p>
          <a:p>
            <a:pPr marL="0" indent="0">
              <a:buFont typeface="Symbol" pitchFamily="18" charset="2"/>
              <a:buNone/>
            </a:pPr>
            <a:endParaRPr lang="en-IN" altLang="en-US"/>
          </a:p>
        </p:txBody>
      </p:sp>
      <p:sp>
        <p:nvSpPr>
          <p:cNvPr id="51204" name="TextBox 3">
            <a:extLst>
              <a:ext uri="{FF2B5EF4-FFF2-40B4-BE49-F238E27FC236}">
                <a16:creationId xmlns:a16="http://schemas.microsoft.com/office/drawing/2014/main" id="{DF7F1CB0-1BB5-476C-8861-3C7652FD44E3}"/>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4EE386C-450F-4F32-A230-3F0CDBC29CE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Offline Refresher Workshop</a:t>
            </a:r>
          </a:p>
        </p:txBody>
      </p:sp>
      <p:sp>
        <p:nvSpPr>
          <p:cNvPr id="3" name="Text Placeholder 2">
            <a:extLst>
              <a:ext uri="{FF2B5EF4-FFF2-40B4-BE49-F238E27FC236}">
                <a16:creationId xmlns:a16="http://schemas.microsoft.com/office/drawing/2014/main" id="{40131A12-6593-4290-99CF-90086FFB8E0C}"/>
              </a:ext>
            </a:extLst>
          </p:cNvPr>
          <p:cNvSpPr>
            <a:spLocks noGrp="1"/>
          </p:cNvSpPr>
          <p:nvPr>
            <p:ph type="body" sz="quarter" idx="13"/>
          </p:nvPr>
        </p:nvSpPr>
        <p:spPr/>
        <p:txBody>
          <a:bodyPr>
            <a:normAutofit fontScale="92500" lnSpcReduction="20000"/>
          </a:bodyPr>
          <a:lstStyle/>
          <a:p>
            <a:pPr defTabSz="912813">
              <a:defRPr/>
            </a:pPr>
            <a:r>
              <a:rPr altLang="en-US"/>
              <a:t>Participants are able to see in depth</a:t>
            </a:r>
          </a:p>
          <a:p>
            <a:pPr lvl="1" defTabSz="912813">
              <a:defRPr/>
            </a:pPr>
            <a:r>
              <a:rPr altLang="en-US"/>
              <a:t>Basic guidelines for value education</a:t>
            </a:r>
          </a:p>
          <a:p>
            <a:pPr lvl="1" defTabSz="912813">
              <a:defRPr/>
            </a:pPr>
            <a:r>
              <a:rPr altLang="en-US"/>
              <a:t>The natural acceptance is innate, and different from acceptance/conditioning</a:t>
            </a:r>
          </a:p>
          <a:p>
            <a:pPr lvl="1" defTabSz="912813">
              <a:defRPr/>
            </a:pPr>
            <a:r>
              <a:rPr altLang="en-US"/>
              <a:t>Basic human aspiration is continuity of happiness and prosperity</a:t>
            </a:r>
          </a:p>
          <a:p>
            <a:pPr lvl="1" defTabSz="912813">
              <a:defRPr/>
            </a:pPr>
            <a:r>
              <a:rPr altLang="en-US"/>
              <a:t>Correct priority of right understanding, relationship and physical facility, leading to development of consciousness</a:t>
            </a:r>
          </a:p>
          <a:p>
            <a:pPr lvl="1" defTabSz="912813">
              <a:defRPr/>
            </a:pPr>
            <a:r>
              <a:rPr altLang="en-US"/>
              <a:t>Happiness = harmony, prosperity = feeling of having/producing more than required</a:t>
            </a:r>
          </a:p>
          <a:p>
            <a:pPr lvl="1" defTabSz="912813">
              <a:defRPr/>
            </a:pPr>
            <a:r>
              <a:rPr altLang="en-US"/>
              <a:t>Co-existence of Self and body as human being</a:t>
            </a:r>
          </a:p>
          <a:p>
            <a:pPr lvl="1" defTabSz="912813">
              <a:defRPr/>
            </a:pPr>
            <a:r>
              <a:rPr altLang="en-US"/>
              <a:t>Three sources of imagination in the self, and program to ensure self-organization over enslavement</a:t>
            </a:r>
          </a:p>
          <a:p>
            <a:pPr lvl="1" defTabSz="912813">
              <a:defRPr/>
            </a:pPr>
            <a:r>
              <a:rPr altLang="en-US"/>
              <a:t>Responsibility of self towards the body, body as an instrument</a:t>
            </a:r>
          </a:p>
          <a:p>
            <a:pPr lvl="1" defTabSz="912813">
              <a:defRPr/>
            </a:pPr>
            <a:r>
              <a:rPr altLang="en-US"/>
              <a:t>Role of feeling in relationship, feelings in the self</a:t>
            </a:r>
          </a:p>
          <a:p>
            <a:pPr lvl="1" defTabSz="912813">
              <a:defRPr/>
            </a:pPr>
            <a:r>
              <a:rPr altLang="en-US"/>
              <a:t>Trust as the foundation, Intention being pure, competence different from intention</a:t>
            </a:r>
          </a:p>
          <a:p>
            <a:pPr lvl="1" defTabSz="912813">
              <a:defRPr/>
            </a:pPr>
            <a:r>
              <a:rPr altLang="en-US"/>
              <a:t>Complete meaning of respect as right evaluation, difference between respect and differentiation</a:t>
            </a:r>
          </a:p>
          <a:p>
            <a:pPr lvl="1" defTabSz="912813">
              <a:defRPr/>
            </a:pPr>
            <a:r>
              <a:rPr altLang="en-US"/>
              <a:t>True meaning of love, leading to undivided society</a:t>
            </a:r>
          </a:p>
          <a:p>
            <a:pPr lvl="1" defTabSz="912813">
              <a:defRPr/>
            </a:pPr>
            <a:r>
              <a:rPr altLang="en-US"/>
              <a:t>The four common human goals in a society, and five dimensions of society</a:t>
            </a:r>
          </a:p>
          <a:p>
            <a:pPr lvl="1" defTabSz="912813">
              <a:defRPr/>
            </a:pPr>
            <a:r>
              <a:rPr altLang="en-US"/>
              <a:t>Four orders in nature, their mutual fulfillment, difference between these orders, details of these orders</a:t>
            </a:r>
          </a:p>
          <a:p>
            <a:pPr lvl="1" defTabSz="912813">
              <a:defRPr/>
            </a:pPr>
            <a:r>
              <a:rPr altLang="en-US"/>
              <a:t>Submergence of nature in space</a:t>
            </a:r>
          </a:p>
          <a:p>
            <a:pPr lvl="1" defTabSz="912813">
              <a:defRPr/>
            </a:pPr>
            <a:r>
              <a:rPr altLang="en-US"/>
              <a:t>Holistic perception of existence</a:t>
            </a:r>
          </a:p>
          <a:p>
            <a:pPr lvl="1" defTabSz="912813">
              <a:defRPr/>
            </a:pPr>
            <a:r>
              <a:rPr altLang="en-US"/>
              <a:t>Their participation in value based education</a:t>
            </a:r>
          </a:p>
          <a:p>
            <a:pPr lvl="1" defTabSz="912813">
              <a:defRPr/>
            </a:pPr>
            <a:endParaRPr altLang="en-US"/>
          </a:p>
          <a:p>
            <a:pPr lvl="1" defTabSz="912813">
              <a:defRPr/>
            </a:pPr>
            <a:endParaRPr altLang="en-US"/>
          </a:p>
          <a:p>
            <a:pPr lvl="1" defTabSz="912813">
              <a:defRPr/>
            </a:pPr>
            <a:endParaRPr altLang="en-US"/>
          </a:p>
          <a:p>
            <a:pPr lvl="1" defTabSz="912813">
              <a:defRPr/>
            </a:pPr>
            <a:endParaRPr altLang="en-US"/>
          </a:p>
          <a:p>
            <a:pPr marL="0" indent="0">
              <a:buFont typeface="Symbol" pitchFamily="18" charset="2"/>
              <a:buNone/>
              <a:defRPr/>
            </a:pPr>
            <a:endParaRPr lang="en-IN"/>
          </a:p>
        </p:txBody>
      </p:sp>
      <p:sp>
        <p:nvSpPr>
          <p:cNvPr id="52228" name="TextBox 3">
            <a:extLst>
              <a:ext uri="{FF2B5EF4-FFF2-40B4-BE49-F238E27FC236}">
                <a16:creationId xmlns:a16="http://schemas.microsoft.com/office/drawing/2014/main" id="{D7A3D4C6-1126-4305-BE7A-DC33933F2D06}"/>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C4FC483-300E-4615-8ADB-5AD61585651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Identify what outputs are expected from each FDP. For example:</a:t>
            </a:r>
            <a:endParaRPr lang="en-IN" altLang="en-US"/>
          </a:p>
        </p:txBody>
      </p:sp>
      <p:sp>
        <p:nvSpPr>
          <p:cNvPr id="53251" name="Text Placeholder 2">
            <a:extLst>
              <a:ext uri="{FF2B5EF4-FFF2-40B4-BE49-F238E27FC236}">
                <a16:creationId xmlns:a16="http://schemas.microsoft.com/office/drawing/2014/main" id="{37AA3B60-99E3-4990-B8FB-7105E33190D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defTabSz="912813">
              <a:buFont typeface="Symbol" pitchFamily="18" charset="2"/>
              <a:buNone/>
            </a:pPr>
            <a:r>
              <a:rPr altLang="en-US"/>
              <a:t>1. Development of team, particularly resource persons 	(Develop RP observation points)</a:t>
            </a:r>
          </a:p>
          <a:p>
            <a:pPr marL="0" indent="0" defTabSz="912813">
              <a:buFont typeface="Symbol" pitchFamily="18" charset="2"/>
              <a:buNone/>
            </a:pPr>
            <a:r>
              <a:rPr altLang="en-US"/>
              <a:t>2. Identification of promising participants			(Refine PPI guidelines)</a:t>
            </a:r>
          </a:p>
          <a:p>
            <a:pPr marL="0" indent="0" defTabSz="912813">
              <a:buFont typeface="Symbol" pitchFamily="18" charset="2"/>
              <a:buNone/>
            </a:pPr>
            <a:endParaRPr altLang="en-US"/>
          </a:p>
          <a:p>
            <a:pPr marL="0" indent="0" defTabSz="912813">
              <a:buFont typeface="Symbol" pitchFamily="18" charset="2"/>
              <a:buNone/>
            </a:pPr>
            <a:r>
              <a:rPr altLang="en-US"/>
              <a:t>3. Transcript (recommendation for certificate, etc.)</a:t>
            </a:r>
          </a:p>
          <a:p>
            <a:pPr marL="0" indent="0" defTabSz="912813">
              <a:buFont typeface="Symbol" pitchFamily="18" charset="2"/>
              <a:buNone/>
            </a:pPr>
            <a:r>
              <a:rPr altLang="en-US"/>
              <a:t>4. Suggestions from participants (top 5 suggestions or any critical issues brought up - will be useful for continuous improvement)</a:t>
            </a:r>
          </a:p>
          <a:p>
            <a:pPr marL="0" indent="0" defTabSz="912813">
              <a:buFont typeface="Symbol" pitchFamily="18" charset="2"/>
              <a:buNone/>
            </a:pPr>
            <a:r>
              <a:rPr altLang="en-US"/>
              <a:t>5. Self-evaluation of participants, volunteers (top 3-5 recordings)</a:t>
            </a:r>
          </a:p>
          <a:p>
            <a:pPr marL="0" indent="0" defTabSz="912813">
              <a:buFont typeface="Symbol" pitchFamily="18" charset="2"/>
              <a:buNone/>
            </a:pPr>
            <a:r>
              <a:rPr altLang="en-US"/>
              <a:t>6. Q&amp;A </a:t>
            </a:r>
          </a:p>
          <a:p>
            <a:pPr marL="0" indent="0" defTabSz="912813">
              <a:buFont typeface="Symbol" pitchFamily="18" charset="2"/>
              <a:buNone/>
            </a:pPr>
            <a:r>
              <a:rPr altLang="en-US"/>
              <a:t>	- FAQ list (top 5 questions to enrich question bank)</a:t>
            </a:r>
          </a:p>
          <a:p>
            <a:pPr marL="0" indent="0" defTabSz="912813">
              <a:buFont typeface="Symbol" pitchFamily="18" charset="2"/>
              <a:buNone/>
            </a:pPr>
            <a:r>
              <a:rPr altLang="en-US"/>
              <a:t>	- top 1-3 recordings of important questions, which were responded very effectively - will be useful for "How to Teach"</a:t>
            </a:r>
          </a:p>
          <a:p>
            <a:pPr marL="0" indent="0" defTabSz="912813">
              <a:buFont typeface="Symbol" pitchFamily="18" charset="2"/>
              <a:buNone/>
            </a:pPr>
            <a:r>
              <a:rPr altLang="en-US"/>
              <a:t>7. FDP Topics or part of topic delivered very effectively (top 0-3 recordings will be useful for "How to Teach")</a:t>
            </a:r>
          </a:p>
        </p:txBody>
      </p:sp>
      <p:sp>
        <p:nvSpPr>
          <p:cNvPr id="4" name="TextBox 3">
            <a:extLst>
              <a:ext uri="{FF2B5EF4-FFF2-40B4-BE49-F238E27FC236}">
                <a16:creationId xmlns:a16="http://schemas.microsoft.com/office/drawing/2014/main" id="{4C368E40-5ACA-4DD0-910C-A78A572C91EF}"/>
              </a:ext>
            </a:extLst>
          </p:cNvPr>
          <p:cNvSpPr txBox="1"/>
          <p:nvPr/>
        </p:nvSpPr>
        <p:spPr>
          <a:xfrm>
            <a:off x="11353800" y="76200"/>
            <a:ext cx="762000" cy="369888"/>
          </a:xfrm>
          <a:prstGeom prst="rect">
            <a:avLst/>
          </a:prstGeom>
          <a:solidFill>
            <a:schemeClr val="bg1">
              <a:lumMod val="95000"/>
            </a:schemeClr>
          </a:solidFill>
        </p:spPr>
        <p:txBody>
          <a:bodyPr>
            <a:spAutoFit/>
          </a:bodyPr>
          <a:lstStyle/>
          <a:p>
            <a:pPr algn="ctr">
              <a:defRPr/>
            </a:pPr>
            <a:r>
              <a:rPr lang="en-US" dirty="0">
                <a:solidFill>
                  <a:prstClr val="black"/>
                </a:solidFill>
              </a:rPr>
              <a:t>GPB</a:t>
            </a:r>
            <a:endParaRPr lang="en-IN" dirty="0">
              <a:solidFill>
                <a:prstClr val="black"/>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089AA68-9E08-4A7A-BBA1-1CB8DC8846C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Online Workshop</a:t>
            </a:r>
          </a:p>
        </p:txBody>
      </p:sp>
      <p:sp>
        <p:nvSpPr>
          <p:cNvPr id="8195" name="Text Placeholder 2">
            <a:extLst>
              <a:ext uri="{FF2B5EF4-FFF2-40B4-BE49-F238E27FC236}">
                <a16:creationId xmlns:a16="http://schemas.microsoft.com/office/drawing/2014/main" id="{DA66568D-1480-4179-8757-236CE55E10FD}"/>
              </a:ext>
            </a:extLst>
          </p:cNvPr>
          <p:cNvSpPr>
            <a:spLocks noGrp="1" noChangeArrowheads="1"/>
          </p:cNvSpPr>
          <p:nvPr>
            <p:ph type="body" sz="quarter" idx="13"/>
          </p:nvPr>
        </p:nvSpPr>
        <p:spPr bwMode="auto">
          <a:ln>
            <a:miter lim="800000"/>
            <a:headEnd/>
            <a:tailEnd/>
          </a:ln>
        </p:spPr>
        <p:txBody>
          <a:bodyPr vert="horz" wrap="square" numCol="1" anchor="t" anchorCtr="0" compatLnSpc="1">
            <a:prstTxWarp prst="textNoShape">
              <a:avLst/>
            </a:prstTxWarp>
            <a:normAutofit lnSpcReduction="10000"/>
          </a:bodyPr>
          <a:lstStyle/>
          <a:p>
            <a:pPr defTabSz="912813">
              <a:defRPr/>
            </a:pPr>
            <a:r>
              <a:rPr lang="en-IN">
                <a:latin typeface="Arial" charset="0"/>
                <a:cs typeface="Arial" charset="0"/>
              </a:rPr>
              <a:t>Presently workshops are being held mostly in the online mode. A study of advantages and disadvantages is as follows:</a:t>
            </a:r>
          </a:p>
          <a:p>
            <a:pPr lvl="1" defTabSz="912813">
              <a:defRPr/>
            </a:pPr>
            <a:r>
              <a:rPr lang="en-IN">
                <a:latin typeface="Arial" charset="0"/>
                <a:cs typeface="Arial" charset="0"/>
              </a:rPr>
              <a:t>Advantages</a:t>
            </a:r>
          </a:p>
          <a:p>
            <a:pPr lvl="2" defTabSz="912813">
              <a:defRPr/>
            </a:pPr>
            <a:r>
              <a:rPr lang="en-IN">
                <a:latin typeface="Arial" charset="0"/>
                <a:cs typeface="Arial" charset="0"/>
              </a:rPr>
              <a:t>Easy access to large number of people in any part of the globe</a:t>
            </a:r>
          </a:p>
          <a:p>
            <a:pPr lvl="2" defTabSz="912813">
              <a:defRPr/>
            </a:pPr>
            <a:r>
              <a:rPr lang="en-IN">
                <a:latin typeface="Arial" charset="0"/>
                <a:cs typeface="Arial" charset="0"/>
              </a:rPr>
              <a:t>Can be conducted without foregoing routine work</a:t>
            </a:r>
          </a:p>
          <a:p>
            <a:pPr lvl="2" defTabSz="912813">
              <a:defRPr/>
            </a:pPr>
            <a:r>
              <a:rPr lang="en-IN">
                <a:latin typeface="Arial" charset="0"/>
                <a:cs typeface="Arial" charset="0"/>
              </a:rPr>
              <a:t>Multiple workshops can be conducted in parallel by the same team</a:t>
            </a:r>
          </a:p>
          <a:p>
            <a:pPr lvl="2" defTabSz="912813">
              <a:defRPr/>
            </a:pPr>
            <a:r>
              <a:rPr lang="en-IN">
                <a:latin typeface="Arial" charset="0"/>
                <a:cs typeface="Arial" charset="0"/>
              </a:rPr>
              <a:t>Less expenses, preparation, managerial work</a:t>
            </a:r>
          </a:p>
          <a:p>
            <a:pPr lvl="2" defTabSz="912813">
              <a:defRPr/>
            </a:pPr>
            <a:r>
              <a:rPr lang="en-IN">
                <a:latin typeface="Arial" charset="0"/>
                <a:cs typeface="Arial" charset="0"/>
              </a:rPr>
              <a:t>Re-doing quite simple as similar preparations involved</a:t>
            </a:r>
          </a:p>
          <a:p>
            <a:pPr lvl="2" defTabSz="912813">
              <a:defRPr/>
            </a:pPr>
            <a:r>
              <a:rPr lang="en-IN">
                <a:latin typeface="Arial" charset="0"/>
                <a:cs typeface="Arial" charset="0"/>
              </a:rPr>
              <a:t>Participants can attend workshops multiple times without much investment</a:t>
            </a:r>
          </a:p>
          <a:p>
            <a:pPr lvl="2" defTabSz="912813">
              <a:defRPr/>
            </a:pPr>
            <a:r>
              <a:rPr lang="en-IN">
                <a:latin typeface="Arial" charset="0"/>
                <a:cs typeface="Arial" charset="0"/>
              </a:rPr>
              <a:t>Follow up quite simple</a:t>
            </a:r>
          </a:p>
          <a:p>
            <a:pPr lvl="2" defTabSz="912813">
              <a:defRPr/>
            </a:pPr>
            <a:r>
              <a:rPr lang="en-IN">
                <a:latin typeface="Arial" charset="0"/>
                <a:cs typeface="Arial" charset="0"/>
              </a:rPr>
              <a:t>Good scope to pick people from different places and background with good </a:t>
            </a:r>
            <a:r>
              <a:rPr lang="en-IN" err="1">
                <a:latin typeface="Arial" charset="0"/>
                <a:cs typeface="Arial" charset="0"/>
              </a:rPr>
              <a:t>sanskar</a:t>
            </a:r>
            <a:endParaRPr lang="en-IN">
              <a:latin typeface="Arial" charset="0"/>
              <a:cs typeface="Arial" charset="0"/>
            </a:endParaRPr>
          </a:p>
          <a:p>
            <a:pPr lvl="1" defTabSz="912813">
              <a:defRPr/>
            </a:pPr>
            <a:r>
              <a:rPr lang="en-IN">
                <a:latin typeface="Arial" charset="0"/>
                <a:cs typeface="Arial" charset="0"/>
              </a:rPr>
              <a:t>Disadvantages</a:t>
            </a:r>
          </a:p>
          <a:p>
            <a:pPr lvl="2" defTabSz="912813">
              <a:defRPr/>
            </a:pPr>
            <a:r>
              <a:rPr lang="en-IN">
                <a:latin typeface="Arial" charset="0"/>
                <a:cs typeface="Arial" charset="0"/>
              </a:rPr>
              <a:t>Ensuring ‘listening’ a major challenge</a:t>
            </a:r>
          </a:p>
          <a:p>
            <a:pPr lvl="2" defTabSz="912813">
              <a:defRPr/>
            </a:pPr>
            <a:r>
              <a:rPr lang="en-IN">
                <a:latin typeface="Arial" charset="0"/>
                <a:cs typeface="Arial" charset="0"/>
              </a:rPr>
              <a:t>Disconnect or lesser connect with RPs and the team, sense of relationship less</a:t>
            </a:r>
          </a:p>
          <a:p>
            <a:pPr lvl="2" defTabSz="912813">
              <a:defRPr/>
            </a:pPr>
            <a:r>
              <a:rPr lang="en-IN">
                <a:latin typeface="Arial" charset="0"/>
                <a:cs typeface="Arial" charset="0"/>
              </a:rPr>
              <a:t>Lesser exploration in given time</a:t>
            </a:r>
          </a:p>
          <a:p>
            <a:pPr defTabSz="912813">
              <a:defRPr/>
            </a:pPr>
            <a:r>
              <a:rPr lang="en-IN">
                <a:latin typeface="Arial" charset="0"/>
                <a:cs typeface="Arial" charset="0"/>
              </a:rPr>
              <a:t>Expectation and program for online workshops has to be fixed accordingly. </a:t>
            </a:r>
          </a:p>
          <a:p>
            <a:pPr defTabSz="912813">
              <a:defRPr/>
            </a:pPr>
            <a:r>
              <a:rPr lang="en-IN">
                <a:latin typeface="Arial" charset="0"/>
                <a:cs typeface="Arial" charset="0"/>
              </a:rPr>
              <a:t>Expectation for different levels of workshops can be fixed based on corresponding offline workshops keeping the above in view.</a:t>
            </a:r>
          </a:p>
          <a:p>
            <a:pPr lvl="2" defTabSz="912813">
              <a:defRPr/>
            </a:pPr>
            <a:endParaRPr lang="en-IN">
              <a:latin typeface="Arial" charset="0"/>
              <a:cs typeface="Arial" charset="0"/>
            </a:endParaRPr>
          </a:p>
          <a:p>
            <a:pPr lvl="2" defTabSz="912813">
              <a:defRPr/>
            </a:pPr>
            <a:endParaRPr lang="en-IN">
              <a:latin typeface="Arial" charset="0"/>
              <a:cs typeface="Arial" charset="0"/>
            </a:endParaRPr>
          </a:p>
        </p:txBody>
      </p:sp>
      <p:sp>
        <p:nvSpPr>
          <p:cNvPr id="54276" name="TextBox 3">
            <a:extLst>
              <a:ext uri="{FF2B5EF4-FFF2-40B4-BE49-F238E27FC236}">
                <a16:creationId xmlns:a16="http://schemas.microsoft.com/office/drawing/2014/main" id="{2F889541-DA17-4254-8FFB-F5456C0C0142}"/>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C2F03FC-A377-41DE-9A63-07A131DF694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 Workshop</a:t>
            </a:r>
            <a:endParaRPr lang="en-US" altLang="en-US"/>
          </a:p>
        </p:txBody>
      </p:sp>
      <p:sp>
        <p:nvSpPr>
          <p:cNvPr id="55299" name="Text Placeholder 2">
            <a:extLst>
              <a:ext uri="{FF2B5EF4-FFF2-40B4-BE49-F238E27FC236}">
                <a16:creationId xmlns:a16="http://schemas.microsoft.com/office/drawing/2014/main" id="{96FDA1C4-4E56-4B24-9300-F05BF49C64B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lang="en-IN" altLang="en-US"/>
              <a:t>The participants are able to listen to the content</a:t>
            </a:r>
          </a:p>
          <a:p>
            <a:pPr defTabSz="912813"/>
            <a:r>
              <a:rPr lang="en-IN" altLang="en-US"/>
              <a:t>The participants feel related to the content, and feel encouraged to understand.</a:t>
            </a:r>
          </a:p>
          <a:p>
            <a:pPr defTabSz="912813"/>
            <a:r>
              <a:rPr lang="en-IN" altLang="en-US"/>
              <a:t>The resource person is able to convey the content correctly, with a feeling of relationship (the participants do not get hurt during the workshop)</a:t>
            </a:r>
          </a:p>
          <a:p>
            <a:pPr defTabSz="912813"/>
            <a:r>
              <a:rPr lang="en-IN" altLang="en-US"/>
              <a:t>The participants start self-exploring the content and get clarity about the content (to the extent the workshop is designed for)</a:t>
            </a:r>
          </a:p>
          <a:p>
            <a:pPr defTabSz="912813"/>
            <a:r>
              <a:rPr lang="en-IN" altLang="en-US"/>
              <a:t>The participants feel related to RP, team and effort</a:t>
            </a:r>
          </a:p>
          <a:p>
            <a:pPr defTabSz="912813"/>
            <a:endParaRPr altLang="en-US"/>
          </a:p>
        </p:txBody>
      </p:sp>
      <p:sp>
        <p:nvSpPr>
          <p:cNvPr id="55300" name="TextBox 3">
            <a:extLst>
              <a:ext uri="{FF2B5EF4-FFF2-40B4-BE49-F238E27FC236}">
                <a16:creationId xmlns:a16="http://schemas.microsoft.com/office/drawing/2014/main" id="{C39BA180-0AC7-4DB5-B058-8C847D0E89A3}"/>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D2A087B-C85A-40BC-8F26-A9986326D5C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Factors determining the Outcome</a:t>
            </a:r>
          </a:p>
        </p:txBody>
      </p:sp>
      <p:sp>
        <p:nvSpPr>
          <p:cNvPr id="56323" name="Text Placeholder 2">
            <a:extLst>
              <a:ext uri="{FF2B5EF4-FFF2-40B4-BE49-F238E27FC236}">
                <a16:creationId xmlns:a16="http://schemas.microsoft.com/office/drawing/2014/main" id="{5C2DAA69-C7DA-4DB9-B79E-8739FE9A49C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altLang="en-US"/>
              <a:t>There are three major factors on which the outcome of the workshop depends:</a:t>
            </a:r>
          </a:p>
          <a:p>
            <a:pPr lvl="1" defTabSz="912813"/>
            <a:r>
              <a:rPr altLang="en-US"/>
              <a:t>The competence of the RP (understanding, feeling, living, communication skill)</a:t>
            </a:r>
          </a:p>
          <a:p>
            <a:pPr lvl="1" defTabSz="912813"/>
            <a:r>
              <a:rPr altLang="en-US"/>
              <a:t>The sanskar of the participants (receptivity, pre-conditionings, etc.)</a:t>
            </a:r>
          </a:p>
          <a:p>
            <a:pPr lvl="1" defTabSz="912813"/>
            <a:r>
              <a:rPr altLang="en-US"/>
              <a:t>The environment for the workshop (place of being conducted, volunteers, mode of presentation etc.)</a:t>
            </a:r>
          </a:p>
          <a:p>
            <a:pPr lvl="1" defTabSz="912813"/>
            <a:endParaRPr altLang="en-US"/>
          </a:p>
          <a:p>
            <a:pPr defTabSz="912813"/>
            <a:r>
              <a:rPr altLang="en-US"/>
              <a:t>When participants come for refresher or higher level workshops, the major factors determining the outcome are:</a:t>
            </a:r>
          </a:p>
          <a:p>
            <a:pPr lvl="1" defTabSz="912813"/>
            <a:r>
              <a:rPr altLang="en-US"/>
              <a:t>The association of the participant with the UHV team</a:t>
            </a:r>
          </a:p>
          <a:p>
            <a:pPr lvl="1" defTabSz="912813"/>
            <a:r>
              <a:rPr altLang="en-US"/>
              <a:t>The effort by the participant between the two workshops (self-study, participation in meetings, interaction with RPs or team etc.)</a:t>
            </a:r>
          </a:p>
          <a:p>
            <a:pPr lvl="1" defTabSz="912813"/>
            <a:r>
              <a:rPr altLang="en-US"/>
              <a:t>The role being played by the participant such as teaching a course, coordinator of program etc.</a:t>
            </a:r>
          </a:p>
          <a:p>
            <a:pPr lvl="1" defTabSz="912813"/>
            <a:r>
              <a:rPr altLang="en-US"/>
              <a:t>One's own sanskar (e.g. self-motivated or deeply conditioned in some manner?)</a:t>
            </a:r>
          </a:p>
          <a:p>
            <a:pPr lvl="1" defTabSz="912813"/>
            <a:r>
              <a:rPr altLang="en-US"/>
              <a:t>Support by family, institution, society etc.</a:t>
            </a:r>
          </a:p>
          <a:p>
            <a:pPr lvl="1" defTabSz="912813"/>
            <a:endParaRPr altLang="en-US"/>
          </a:p>
          <a:p>
            <a:pPr lvl="1" defTabSz="912813"/>
            <a:endParaRPr altLang="en-US"/>
          </a:p>
        </p:txBody>
      </p:sp>
      <p:sp>
        <p:nvSpPr>
          <p:cNvPr id="56324" name="TextBox 3">
            <a:extLst>
              <a:ext uri="{FF2B5EF4-FFF2-40B4-BE49-F238E27FC236}">
                <a16:creationId xmlns:a16="http://schemas.microsoft.com/office/drawing/2014/main" id="{FDD80013-9C62-4E7A-85E0-CF8E7DF5E906}"/>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ubtitle 1">
            <a:extLst>
              <a:ext uri="{FF2B5EF4-FFF2-40B4-BE49-F238E27FC236}">
                <a16:creationId xmlns:a16="http://schemas.microsoft.com/office/drawing/2014/main" id="{688AC5C5-6205-4D5A-A41F-B589AF633C5F}"/>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Content Slides, Polls, Quizzes, Test, Pre and Post-Wksp Surveys, Handouts/Class Notes, etc.</a:t>
            </a:r>
          </a:p>
        </p:txBody>
      </p:sp>
      <p:sp>
        <p:nvSpPr>
          <p:cNvPr id="57347" name="Title 10">
            <a:extLst>
              <a:ext uri="{FF2B5EF4-FFF2-40B4-BE49-F238E27FC236}">
                <a16:creationId xmlns:a16="http://schemas.microsoft.com/office/drawing/2014/main" id="{298C624E-6B65-4EE5-A90C-A991AB1D476F}"/>
              </a:ext>
            </a:extLst>
          </p:cNvPr>
          <p:cNvSpPr>
            <a:spLocks noGrp="1" noChangeArrowheads="1"/>
          </p:cNvSpPr>
          <p:nvPr>
            <p:ph type="ctrTitle"/>
          </p:nvPr>
        </p:nvSpPr>
        <p:spPr bwMode="auto">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eaLnBrk="1" hangingPunct="1"/>
            <a:r>
              <a:rPr lang="en-GB" altLang="en-US">
                <a:latin typeface="Arial" panose="020B0604020202020204" pitchFamily="34" charset="0"/>
                <a:cs typeface="Arial" panose="020B0604020202020204" pitchFamily="34" charset="0"/>
              </a:rPr>
              <a:t>Review of Material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BE3C7EE-EBCA-477E-8D47-7FF250E3987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Identify what outputs are expected from each FDP. For example:</a:t>
            </a:r>
            <a:endParaRPr lang="en-IN" altLang="en-US"/>
          </a:p>
        </p:txBody>
      </p:sp>
      <p:sp>
        <p:nvSpPr>
          <p:cNvPr id="59395" name="Text Placeholder 2">
            <a:extLst>
              <a:ext uri="{FF2B5EF4-FFF2-40B4-BE49-F238E27FC236}">
                <a16:creationId xmlns:a16="http://schemas.microsoft.com/office/drawing/2014/main" id="{E769E0EE-540A-4331-8A6C-303B594EE66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defTabSz="912813">
              <a:buFont typeface="Symbol" pitchFamily="18" charset="2"/>
              <a:buNone/>
            </a:pPr>
            <a:r>
              <a:rPr altLang="en-US"/>
              <a:t>1. Development of team, particularly resource persons 	(Develop RP observation points)</a:t>
            </a:r>
          </a:p>
          <a:p>
            <a:pPr marL="0" indent="0" defTabSz="912813">
              <a:buFont typeface="Symbol" pitchFamily="18" charset="2"/>
              <a:buNone/>
            </a:pPr>
            <a:r>
              <a:rPr altLang="en-US"/>
              <a:t>2. Identification of promising participants			(Refine PPI guidelines)</a:t>
            </a:r>
          </a:p>
          <a:p>
            <a:pPr marL="0" indent="0" defTabSz="912813">
              <a:buFont typeface="Symbol" pitchFamily="18" charset="2"/>
              <a:buNone/>
            </a:pPr>
            <a:endParaRPr altLang="en-US"/>
          </a:p>
          <a:p>
            <a:pPr marL="0" indent="0" defTabSz="912813">
              <a:buFont typeface="Symbol" pitchFamily="18" charset="2"/>
              <a:buNone/>
            </a:pPr>
            <a:r>
              <a:rPr altLang="en-US"/>
              <a:t>3. Transcript (recommendation for certificate, etc.)</a:t>
            </a:r>
          </a:p>
          <a:p>
            <a:pPr marL="0" indent="0" defTabSz="912813">
              <a:buFont typeface="Symbol" pitchFamily="18" charset="2"/>
              <a:buNone/>
            </a:pPr>
            <a:r>
              <a:rPr altLang="en-US"/>
              <a:t>4. Suggestions from participants (top 5 suggestions or any critical issues brought up - will be useful for continuous improvement)</a:t>
            </a:r>
          </a:p>
          <a:p>
            <a:pPr marL="0" indent="0" defTabSz="912813">
              <a:buFont typeface="Symbol" pitchFamily="18" charset="2"/>
              <a:buNone/>
            </a:pPr>
            <a:r>
              <a:rPr altLang="en-US"/>
              <a:t>5. Self-evaluation of participants, volunteers (top 3-5 recordings)</a:t>
            </a:r>
          </a:p>
          <a:p>
            <a:pPr marL="0" indent="0" defTabSz="912813">
              <a:buFont typeface="Symbol" pitchFamily="18" charset="2"/>
              <a:buNone/>
            </a:pPr>
            <a:r>
              <a:rPr altLang="en-US"/>
              <a:t>6. Q&amp;A </a:t>
            </a:r>
          </a:p>
          <a:p>
            <a:pPr marL="0" indent="0" defTabSz="912813">
              <a:buFont typeface="Symbol" pitchFamily="18" charset="2"/>
              <a:buNone/>
            </a:pPr>
            <a:r>
              <a:rPr altLang="en-US"/>
              <a:t>	- FAQ list (top 5 questions to enrich question bank)</a:t>
            </a:r>
          </a:p>
          <a:p>
            <a:pPr marL="0" indent="0" defTabSz="912813">
              <a:buFont typeface="Symbol" pitchFamily="18" charset="2"/>
              <a:buNone/>
            </a:pPr>
            <a:r>
              <a:rPr altLang="en-US"/>
              <a:t>	- top 1-3 recordings of important questions, which were responded very effectively - will be useful for "How to Teach"</a:t>
            </a:r>
          </a:p>
          <a:p>
            <a:pPr marL="0" indent="0" defTabSz="912813">
              <a:buFont typeface="Symbol" pitchFamily="18" charset="2"/>
              <a:buNone/>
            </a:pPr>
            <a:r>
              <a:rPr altLang="en-US"/>
              <a:t>7. FDP Topics or part of topic delivered very effectively (top 0-3 recordings will be useful for "How to Teach")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7B0F18-06AD-40AD-B5DF-36F21765DA9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Knowing, Assuming, Recognizing, Fulfilling</a:t>
            </a:r>
            <a:endParaRPr lang="en-GB" altLang="en-US"/>
          </a:p>
        </p:txBody>
      </p:sp>
      <p:sp>
        <p:nvSpPr>
          <p:cNvPr id="6147" name="Text Placeholder 2">
            <a:extLst>
              <a:ext uri="{FF2B5EF4-FFF2-40B4-BE49-F238E27FC236}">
                <a16:creationId xmlns:a16="http://schemas.microsoft.com/office/drawing/2014/main" id="{78EB92E9-C9F5-4BA3-9992-EA23FAFBC4F3}"/>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70000" lnSpcReduction="20000"/>
          </a:bodyPr>
          <a:lstStyle/>
          <a:p>
            <a:pPr>
              <a:buFont typeface="Symbol" pitchFamily="18" charset="2"/>
              <a:buNone/>
              <a:defRPr/>
            </a:pPr>
            <a:r>
              <a:rPr altLang="en-US" dirty="0"/>
              <a:t>Knowing, Assuming, Recognizing, Fulfilling		or 	</a:t>
            </a:r>
            <a:r>
              <a:rPr lang="en-IN" altLang="en-US" dirty="0"/>
              <a:t>Assuming (without knowing), Recognizing, Fulfilling</a:t>
            </a:r>
            <a:endParaRPr altLang="en-US" dirty="0"/>
          </a:p>
          <a:p>
            <a:pPr>
              <a:buFont typeface="Symbol" pitchFamily="18" charset="2"/>
              <a:buNone/>
              <a:defRPr/>
            </a:pPr>
            <a:endParaRPr altLang="en-US" dirty="0"/>
          </a:p>
          <a:p>
            <a:pPr>
              <a:buFont typeface="Symbol" pitchFamily="18" charset="2"/>
              <a:buNone/>
              <a:defRPr/>
            </a:pPr>
            <a:endParaRPr altLang="en-US" sz="1400" dirty="0"/>
          </a:p>
          <a:p>
            <a:pPr>
              <a:buFont typeface="Symbol" pitchFamily="18" charset="2"/>
              <a:buNone/>
              <a:defRPr/>
            </a:pPr>
            <a:r>
              <a:rPr altLang="en-US" dirty="0"/>
              <a:t>KNOWING	To see the reality as it is, in its completeness, by direct observation</a:t>
            </a:r>
          </a:p>
          <a:p>
            <a:pPr>
              <a:buFont typeface="Symbol" pitchFamily="18" charset="2"/>
              <a:buNone/>
              <a:defRPr/>
            </a:pPr>
            <a:r>
              <a:rPr altLang="en-US" dirty="0"/>
              <a:t>			</a:t>
            </a:r>
            <a:r>
              <a:rPr altLang="en-US" b="1" dirty="0"/>
              <a:t>It is definite, continuous and universal</a:t>
            </a:r>
          </a:p>
          <a:p>
            <a:pPr>
              <a:buFont typeface="Symbol" pitchFamily="18" charset="2"/>
              <a:buNone/>
              <a:defRPr/>
            </a:pPr>
            <a:r>
              <a:rPr altLang="en-US" dirty="0"/>
              <a:t>			E.g. What is the existential reality Human being = ?, Purpose of human being = ?, </a:t>
            </a:r>
          </a:p>
          <a:p>
            <a:pPr>
              <a:buFont typeface="Symbol" pitchFamily="18" charset="2"/>
              <a:buNone/>
              <a:defRPr/>
            </a:pPr>
            <a:r>
              <a:rPr altLang="en-US" dirty="0"/>
              <a:t>			Is the purpose same of </a:t>
            </a:r>
            <a:r>
              <a:rPr altLang="en-US" dirty="0">
                <a:solidFill>
                  <a:srgbClr val="00B050"/>
                </a:solidFill>
              </a:rPr>
              <a:t>(or) </a:t>
            </a:r>
            <a:r>
              <a:rPr altLang="en-US" dirty="0"/>
              <a:t>different?...</a:t>
            </a:r>
          </a:p>
          <a:p>
            <a:pPr>
              <a:buFont typeface="Symbol" pitchFamily="18" charset="2"/>
              <a:buNone/>
              <a:defRPr/>
            </a:pPr>
            <a:endParaRPr altLang="en-US" dirty="0"/>
          </a:p>
          <a:p>
            <a:pPr>
              <a:buFont typeface="Symbol" pitchFamily="18" charset="2"/>
              <a:buNone/>
              <a:defRPr/>
            </a:pPr>
            <a:r>
              <a:rPr altLang="en-US" dirty="0"/>
              <a:t>ASSUMING	What I accept about that reality, which may or may not be same as the reality as it is</a:t>
            </a:r>
          </a:p>
          <a:p>
            <a:pPr>
              <a:buFont typeface="Symbol" pitchFamily="18" charset="2"/>
              <a:buNone/>
              <a:defRPr/>
            </a:pPr>
            <a:r>
              <a:rPr altLang="en-US" dirty="0"/>
              <a:t>			(</a:t>
            </a:r>
            <a:r>
              <a:rPr altLang="en-US" b="1" dirty="0"/>
              <a:t>acceptance</a:t>
            </a:r>
            <a:r>
              <a:rPr altLang="en-US" dirty="0"/>
              <a:t> can be on the basis of knowing the reality in completeness or</a:t>
            </a:r>
          </a:p>
          <a:p>
            <a:pPr>
              <a:buFont typeface="Symbol" pitchFamily="18" charset="2"/>
              <a:buNone/>
              <a:defRPr/>
            </a:pPr>
            <a:r>
              <a:rPr altLang="en-US" dirty="0"/>
              <a:t>			acceptance can also be without knowing the reality in completeness, </a:t>
            </a:r>
          </a:p>
          <a:p>
            <a:pPr>
              <a:buFont typeface="Symbol" pitchFamily="18" charset="2"/>
              <a:buNone/>
              <a:defRPr/>
            </a:pPr>
            <a:r>
              <a:rPr altLang="en-US" dirty="0"/>
              <a:t>			i.e. one has not seen the reality or not seen it in its completeness </a:t>
            </a:r>
          </a:p>
          <a:p>
            <a:pPr>
              <a:buFont typeface="Symbol" pitchFamily="18" charset="2"/>
              <a:buNone/>
              <a:defRPr/>
            </a:pPr>
            <a:r>
              <a:rPr altLang="en-US" dirty="0"/>
              <a:t>			but assumed something about it)</a:t>
            </a:r>
          </a:p>
          <a:p>
            <a:pPr>
              <a:buFont typeface="Symbol" pitchFamily="18" charset="2"/>
              <a:buNone/>
              <a:defRPr/>
            </a:pPr>
            <a:r>
              <a:rPr altLang="en-US" dirty="0"/>
              <a:t>			E.g. I hear that human being = co-existence of Self and Body, but when I have to decide something related to</a:t>
            </a:r>
          </a:p>
          <a:p>
            <a:pPr>
              <a:buFont typeface="Symbol" pitchFamily="18" charset="2"/>
              <a:buNone/>
              <a:defRPr/>
            </a:pPr>
            <a:r>
              <a:rPr altLang="en-US" dirty="0"/>
              <a:t>			a human being (me or another), what I have really accepted about human being or that particular human being </a:t>
            </a:r>
          </a:p>
          <a:p>
            <a:pPr>
              <a:buFont typeface="Symbol" pitchFamily="18" charset="2"/>
              <a:buNone/>
              <a:defRPr/>
            </a:pPr>
            <a:r>
              <a:rPr altLang="en-US" dirty="0"/>
              <a:t>			comes to the foreground and I decide on the basis of my acceptance (which may or may not match </a:t>
            </a:r>
          </a:p>
          <a:p>
            <a:pPr>
              <a:buFont typeface="Symbol" pitchFamily="18" charset="2"/>
              <a:buNone/>
              <a:defRPr/>
            </a:pPr>
            <a:r>
              <a:rPr altLang="en-US" dirty="0"/>
              <a:t>			with the existential reality)</a:t>
            </a:r>
          </a:p>
          <a:p>
            <a:pPr>
              <a:buFont typeface="Symbol" pitchFamily="18" charset="2"/>
              <a:buNone/>
              <a:defRPr/>
            </a:pPr>
            <a:endParaRPr altLang="en-US" dirty="0"/>
          </a:p>
          <a:p>
            <a:pPr>
              <a:buFont typeface="Symbol" pitchFamily="18" charset="2"/>
              <a:buNone/>
              <a:defRPr/>
            </a:pPr>
            <a:r>
              <a:rPr altLang="en-US" dirty="0"/>
              <a:t>RECOGNISING	My </a:t>
            </a:r>
            <a:r>
              <a:rPr altLang="en-US" b="1" dirty="0"/>
              <a:t>relationship</a:t>
            </a:r>
            <a:r>
              <a:rPr altLang="en-US" dirty="0"/>
              <a:t> with that reality (human being or rest of nature). </a:t>
            </a:r>
          </a:p>
          <a:p>
            <a:pPr>
              <a:buFont typeface="Symbol" pitchFamily="18" charset="2"/>
              <a:buNone/>
              <a:defRPr/>
            </a:pPr>
            <a:r>
              <a:rPr altLang="en-US" dirty="0"/>
              <a:t>			I </a:t>
            </a:r>
            <a:r>
              <a:rPr altLang="en-US" dirty="0" err="1"/>
              <a:t>recognise</a:t>
            </a:r>
            <a:r>
              <a:rPr altLang="en-US" dirty="0"/>
              <a:t> my relationship with any reality and make effort to fulfil that relationship based on my assuming</a:t>
            </a:r>
          </a:p>
          <a:p>
            <a:pPr>
              <a:buFont typeface="Symbol" pitchFamily="18" charset="2"/>
              <a:buNone/>
              <a:defRPr/>
            </a:pPr>
            <a:r>
              <a:rPr altLang="en-US" dirty="0"/>
              <a:t>			E.g. If I assume human beings have different purposes, my </a:t>
            </a:r>
            <a:r>
              <a:rPr altLang="en-US" dirty="0" err="1"/>
              <a:t>behaviour</a:t>
            </a:r>
            <a:r>
              <a:rPr altLang="en-US" dirty="0"/>
              <a:t> with different human beings is different</a:t>
            </a:r>
          </a:p>
          <a:p>
            <a:pPr>
              <a:buFont typeface="Symbol" pitchFamily="18" charset="2"/>
              <a:buNone/>
              <a:defRPr/>
            </a:pPr>
            <a:endParaRPr altLang="en-US" dirty="0"/>
          </a:p>
          <a:p>
            <a:pPr>
              <a:buFont typeface="Symbol" pitchFamily="18" charset="2"/>
              <a:buNone/>
              <a:defRPr/>
            </a:pPr>
            <a:r>
              <a:rPr altLang="en-US" dirty="0"/>
              <a:t>FULFILLING	The </a:t>
            </a:r>
            <a:r>
              <a:rPr altLang="en-US" b="1" dirty="0"/>
              <a:t>relationship</a:t>
            </a:r>
            <a:r>
              <a:rPr altLang="en-US" dirty="0"/>
              <a:t> with that reality (human being or rest of nature)</a:t>
            </a:r>
          </a:p>
          <a:p>
            <a:pPr>
              <a:buFont typeface="Symbol" pitchFamily="18" charset="2"/>
              <a:buNone/>
              <a:defRPr/>
            </a:pPr>
            <a:r>
              <a:rPr altLang="en-US" dirty="0"/>
              <a:t>			E.g. My </a:t>
            </a:r>
            <a:r>
              <a:rPr altLang="en-US" dirty="0" err="1"/>
              <a:t>behaviour</a:t>
            </a:r>
            <a:r>
              <a:rPr altLang="en-US" dirty="0"/>
              <a:t> with a human being that I </a:t>
            </a:r>
            <a:r>
              <a:rPr altLang="en-US" dirty="0" err="1"/>
              <a:t>recognise</a:t>
            </a:r>
            <a:r>
              <a:rPr altLang="en-US" dirty="0"/>
              <a:t> as a friend is one way</a:t>
            </a:r>
          </a:p>
          <a:p>
            <a:pPr>
              <a:buFont typeface="Symbol" pitchFamily="18" charset="2"/>
              <a:buNone/>
              <a:defRPr/>
            </a:pPr>
            <a:r>
              <a:rPr altLang="en-US" dirty="0"/>
              <a:t>			My </a:t>
            </a:r>
            <a:r>
              <a:rPr altLang="en-US" dirty="0" err="1"/>
              <a:t>behaviour</a:t>
            </a:r>
            <a:r>
              <a:rPr altLang="en-US" dirty="0"/>
              <a:t> with a human being that I </a:t>
            </a:r>
            <a:r>
              <a:rPr altLang="en-US" dirty="0" err="1"/>
              <a:t>recognise</a:t>
            </a:r>
            <a:r>
              <a:rPr altLang="en-US" dirty="0"/>
              <a:t> as an enemy is another way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83C6F1F-E38D-4984-A294-A3774DE8531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Review of Material</a:t>
            </a:r>
          </a:p>
        </p:txBody>
      </p:sp>
      <p:sp>
        <p:nvSpPr>
          <p:cNvPr id="3" name="Text Placeholder 2">
            <a:extLst>
              <a:ext uri="{FF2B5EF4-FFF2-40B4-BE49-F238E27FC236}">
                <a16:creationId xmlns:a16="http://schemas.microsoft.com/office/drawing/2014/main" id="{F155CC78-21FE-449E-AA2E-1CA70B478BC4}"/>
              </a:ext>
            </a:extLst>
          </p:cNvPr>
          <p:cNvSpPr>
            <a:spLocks noGrp="1"/>
          </p:cNvSpPr>
          <p:nvPr>
            <p:ph type="body" sz="quarter" idx="13"/>
          </p:nvPr>
        </p:nvSpPr>
        <p:spPr/>
        <p:txBody>
          <a:bodyPr/>
          <a:lstStyle/>
          <a:p>
            <a:pPr marL="457200" indent="-457200">
              <a:buFont typeface="Symbol" pitchFamily="18" charset="2"/>
              <a:buAutoNum type="arabicPeriod"/>
              <a:defRPr/>
            </a:pPr>
            <a:r>
              <a:rPr lang="en-IN" altLang="en-US"/>
              <a:t>Review of Content and Presentations – Key points</a:t>
            </a:r>
          </a:p>
          <a:p>
            <a:pPr marL="457200" indent="-457200">
              <a:buFont typeface="Symbol" pitchFamily="18" charset="2"/>
              <a:buAutoNum type="arabicPeriod"/>
              <a:defRPr/>
            </a:pPr>
            <a:r>
              <a:rPr altLang="en-US"/>
              <a:t>Polls</a:t>
            </a:r>
          </a:p>
          <a:p>
            <a:pPr marL="457200" indent="-457200">
              <a:buFont typeface="Symbol" pitchFamily="18" charset="2"/>
              <a:buAutoNum type="arabicPeriod"/>
              <a:defRPr/>
            </a:pPr>
            <a:r>
              <a:rPr altLang="en-US"/>
              <a:t>Quizzes and Tests</a:t>
            </a:r>
          </a:p>
          <a:p>
            <a:pPr marL="457200" indent="-457200">
              <a:buFont typeface="Symbol" pitchFamily="18" charset="2"/>
              <a:buAutoNum type="arabicPeriod"/>
              <a:defRPr/>
            </a:pPr>
            <a:r>
              <a:rPr altLang="en-US"/>
              <a:t>Assignments</a:t>
            </a:r>
          </a:p>
          <a:p>
            <a:pPr marL="457200" indent="-457200">
              <a:buFont typeface="Symbol" pitchFamily="18" charset="2"/>
              <a:buAutoNum type="arabicPeriod"/>
              <a:defRPr/>
            </a:pPr>
            <a:r>
              <a:rPr altLang="en-US"/>
              <a:t>Pre-post FDP Surveys </a:t>
            </a:r>
            <a:r>
              <a:rPr lang="en-IN" altLang="en-US"/>
              <a:t>–</a:t>
            </a:r>
            <a:r>
              <a:rPr altLang="en-US"/>
              <a:t> GB, KS (connect to measurable indicators of shift, development)</a:t>
            </a:r>
          </a:p>
          <a:p>
            <a:pPr marL="457200" indent="-457200">
              <a:buFont typeface="Symbol" pitchFamily="18" charset="2"/>
              <a:buAutoNum type="arabicPeriod"/>
              <a:defRPr/>
            </a:pPr>
            <a:r>
              <a:rPr altLang="en-US"/>
              <a:t>Handouts/Class Notes</a:t>
            </a:r>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r>
              <a:rPr altLang="en-US"/>
              <a:t>(assuming that </a:t>
            </a:r>
            <a:r>
              <a:rPr lang="en-IN" altLang="en-US"/>
              <a:t>the expected outcome from </a:t>
            </a:r>
            <a:r>
              <a:rPr altLang="en-US"/>
              <a:t>each </a:t>
            </a:r>
            <a:r>
              <a:rPr altLang="en-US" err="1"/>
              <a:t>wksp</a:t>
            </a:r>
            <a:r>
              <a:rPr altLang="en-US"/>
              <a:t> is clear)</a:t>
            </a:r>
          </a:p>
          <a:p>
            <a:pPr marL="0" indent="0">
              <a:buFont typeface="Symbol" pitchFamily="18" charset="2"/>
              <a:buNone/>
              <a:defRPr/>
            </a:pPr>
            <a:endParaRPr altLang="en-US"/>
          </a:p>
          <a:p>
            <a:pPr marL="0" indent="0">
              <a:buFont typeface="Symbol" pitchFamily="18" charset="2"/>
              <a:buNone/>
              <a:defRPr/>
            </a:pPr>
            <a:r>
              <a:rPr altLang="en-US"/>
              <a:t>Other expected outputs can be discussed afterwards, or in parallel </a:t>
            </a:r>
            <a:br>
              <a:rPr altLang="en-US"/>
            </a:br>
            <a:r>
              <a:rPr altLang="en-US"/>
              <a:t>(7 points listed in separate slide)</a:t>
            </a:r>
          </a:p>
          <a:p>
            <a:pPr marL="0" indent="0">
              <a:buFont typeface="Symbol" pitchFamily="18" charset="2"/>
              <a:buNone/>
              <a:defRPr/>
            </a:pPr>
            <a:endParaRPr lang="en-IN" altLang="en-US"/>
          </a:p>
          <a:p>
            <a:pPr marL="457200" indent="-457200">
              <a:buFont typeface="Symbol" pitchFamily="18" charset="2"/>
              <a:buAutoNum type="arabicPeriod"/>
              <a:defRPr/>
            </a:pPr>
            <a:endParaRPr lang="en-IN"/>
          </a:p>
          <a:p>
            <a:pPr marL="457200" indent="-457200">
              <a:buFont typeface="Symbol" pitchFamily="18" charset="2"/>
              <a:buAutoNum type="arabicPeriod"/>
              <a:defRPr/>
            </a:pPr>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931AE94-6C53-46AB-86ED-0AD487B4AB8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1. Review of Content and Presentations</a:t>
            </a:r>
          </a:p>
        </p:txBody>
      </p:sp>
      <p:sp>
        <p:nvSpPr>
          <p:cNvPr id="61443" name="Text Placeholder 2">
            <a:extLst>
              <a:ext uri="{FF2B5EF4-FFF2-40B4-BE49-F238E27FC236}">
                <a16:creationId xmlns:a16="http://schemas.microsoft.com/office/drawing/2014/main" id="{A90D033D-5D7B-4CEB-8DB5-D9EDD8EF689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defTabSz="912813">
              <a:buFont typeface="Symbol" pitchFamily="18" charset="2"/>
              <a:buNone/>
            </a:pPr>
            <a:r>
              <a:rPr lang="en-IN" altLang="en-US"/>
              <a:t>Is the content for this type of workshop adequately covered </a:t>
            </a:r>
          </a:p>
          <a:p>
            <a:pPr marL="0" indent="0" defTabSz="912813">
              <a:buFont typeface="Symbol" pitchFamily="18" charset="2"/>
              <a:buNone/>
            </a:pPr>
            <a:r>
              <a:rPr lang="en-IN" altLang="en-US"/>
              <a:t>(in sequence, not too much or too little, etc.)?			This part is strong already</a:t>
            </a:r>
          </a:p>
          <a:p>
            <a:pPr marL="0" indent="0" defTabSz="912813">
              <a:buFont typeface="Symbol" pitchFamily="18" charset="2"/>
              <a:buNone/>
            </a:pPr>
            <a:r>
              <a:rPr lang="en-IN" altLang="en-US"/>
              <a:t>									but may be reviewed</a:t>
            </a:r>
          </a:p>
          <a:p>
            <a:pPr marL="0" indent="0" defTabSz="912813">
              <a:buFont typeface="Symbol" pitchFamily="18" charset="2"/>
              <a:buNone/>
            </a:pPr>
            <a:endParaRPr lang="en-IN" altLang="en-US"/>
          </a:p>
          <a:p>
            <a:pPr marL="0" indent="0" defTabSz="912813">
              <a:buFont typeface="Symbol" pitchFamily="18" charset="2"/>
              <a:buNone/>
            </a:pPr>
            <a:endParaRPr lang="en-IN" altLang="en-US"/>
          </a:p>
          <a:p>
            <a:pPr marL="0" indent="0" defTabSz="912813">
              <a:buFont typeface="Symbol" pitchFamily="18" charset="2"/>
              <a:buNone/>
            </a:pPr>
            <a:r>
              <a:rPr lang="en-IN" altLang="en-US"/>
              <a:t>Are the key points adequately highlighted?				This part can be reviewed</a:t>
            </a:r>
          </a:p>
          <a:p>
            <a:pPr marL="0" indent="0" defTabSz="912813">
              <a:buFont typeface="Symbol" pitchFamily="18" charset="2"/>
              <a:buNone/>
            </a:pPr>
            <a:r>
              <a:rPr lang="en-IN" altLang="en-US"/>
              <a:t>e.g. in intro FDP</a:t>
            </a:r>
          </a:p>
          <a:p>
            <a:pPr marL="0" indent="0" defTabSz="912813">
              <a:buFont typeface="Symbol" pitchFamily="18" charset="2"/>
              <a:buNone/>
            </a:pPr>
            <a:r>
              <a:rPr lang="en-IN" altLang="en-US"/>
              <a:t>	Self (how much detail)</a:t>
            </a:r>
          </a:p>
          <a:p>
            <a:pPr marL="0" indent="0" defTabSz="912813">
              <a:buFont typeface="Symbol" pitchFamily="18" charset="2"/>
              <a:buNone/>
            </a:pPr>
            <a:r>
              <a:rPr lang="en-IN" altLang="en-US"/>
              <a:t>	knowing-assuming may need to be communicated in simpler manner (less in-depth)</a:t>
            </a:r>
          </a:p>
          <a:p>
            <a:pPr marL="0" indent="0" defTabSz="912813">
              <a:buFont typeface="Symbol" pitchFamily="18" charset="2"/>
              <a:buNone/>
            </a:pPr>
            <a:r>
              <a:rPr lang="en-IN" altLang="en-US"/>
              <a:t>	prosperity may need to be covered in more depth</a:t>
            </a:r>
          </a:p>
          <a:p>
            <a:pPr marL="0" indent="0" defTabSz="912813">
              <a:buFont typeface="Symbol" pitchFamily="18" charset="2"/>
              <a:buNone/>
            </a:pPr>
            <a:endParaRPr lang="en-IN" altLang="en-US"/>
          </a:p>
          <a:p>
            <a:pPr marL="0" indent="0" defTabSz="912813">
              <a:buFont typeface="Symbol" pitchFamily="18" charset="2"/>
              <a:buNone/>
            </a:pPr>
            <a:endParaRPr lang="en-IN" altLang="en-US"/>
          </a:p>
          <a:p>
            <a:pPr marL="0" indent="0" defTabSz="912813">
              <a:buFont typeface="Symbol" pitchFamily="18" charset="2"/>
              <a:buNone/>
            </a:pPr>
            <a:r>
              <a:rPr lang="en-IN" altLang="en-US"/>
              <a:t>Highlight key points to be shared on each slide…			This part can be reviewed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B494901-241F-44D3-A466-603AFE5E93C0}"/>
              </a:ext>
            </a:extLst>
          </p:cNvPr>
          <p:cNvGraphicFramePr>
            <a:graphicFrameLocks noGrp="1"/>
          </p:cNvGraphicFramePr>
          <p:nvPr/>
        </p:nvGraphicFramePr>
        <p:xfrm>
          <a:off x="1524000" y="0"/>
          <a:ext cx="9144000" cy="6500814"/>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993300"/>
                          </a:solidFill>
                          <a:effectLst/>
                          <a:latin typeface="Arial" pitchFamily="34" charset="0"/>
                          <a:cs typeface="Times New Roman" pitchFamily="18" charset="0"/>
                        </a:rPr>
                        <a:t> </a:t>
                      </a:r>
                      <a:r>
                        <a:rPr kumimoji="0" lang="en-US" sz="2000" b="1" i="0" u="none" strike="noStrike" cap="none" normalizeH="0" baseline="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lq</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[k ¼tSls </a:t>
                      </a:r>
                      <a:r>
                        <a:rPr kumimoji="0" lang="fr-FR"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5"/>
                  </a:ext>
                </a:extLst>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Activity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fØ;k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(Feeling,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Eating, Walking…</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[kkuk] pyuk---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6"/>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7"/>
                  </a:ext>
                </a:extLst>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Response</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2000" b="1" kern="1200" dirty="0" err="1">
                          <a:solidFill>
                            <a:srgbClr val="002060"/>
                          </a:solidFill>
                          <a:latin typeface="Kruti Dev 010"/>
                          <a:ea typeface="Times New Roman"/>
                          <a:cs typeface="Arial"/>
                        </a:rPr>
                        <a:t>fuokZg</a:t>
                      </a:r>
                      <a:endParaRPr lang="hi-IN" sz="2000" b="1" kern="1200" dirty="0">
                        <a:solidFill>
                          <a:srgbClr val="002060"/>
                        </a:solidFill>
                        <a:latin typeface="Kruti Dev 010"/>
                        <a:ea typeface="Times New Roman"/>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Times New Roman" pitchFamily="18" charset="0"/>
                        </a:rPr>
                        <a:t>Choice </a:t>
                      </a:r>
                      <a:r>
                        <a:rPr kumimoji="0" lang="hi-IN" sz="2000" b="1" i="0" u="none" strike="noStrike" cap="none" normalizeH="0" baseline="0" dirty="0">
                          <a:ln>
                            <a:noFill/>
                          </a:ln>
                          <a:solidFill>
                            <a:schemeClr val="bg1"/>
                          </a:solidFill>
                          <a:effectLst/>
                          <a:latin typeface="Arial" pitchFamily="34" charset="0"/>
                          <a:cs typeface="Times New Roman" pitchFamily="18" charset="0"/>
                        </a:rPr>
                        <a:t>चयन की स्वतंत्रता</a:t>
                      </a:r>
                      <a:endParaRPr kumimoji="0" lang="en-US" sz="2000" b="1" i="0" u="none" strike="noStrike" cap="none" normalizeH="0" baseline="0" dirty="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Times New Roman" pitchFamily="18" charset="0"/>
                        </a:rPr>
                        <a:t>(Depends on the</a:t>
                      </a:r>
                      <a:r>
                        <a:rPr kumimoji="0" lang="en-IN" sz="2000" b="1" i="0" u="none" strike="noStrike" cap="none" normalizeH="0" baseline="0" dirty="0">
                          <a:ln>
                            <a:noFill/>
                          </a:ln>
                          <a:solidFill>
                            <a:schemeClr val="bg1"/>
                          </a:solidFill>
                          <a:effectLst/>
                          <a:latin typeface="Arial" pitchFamily="34" charset="0"/>
                          <a:cs typeface="Times New Roman" pitchFamily="18" charset="0"/>
                        </a:rPr>
                        <a:t> World-vision/</a:t>
                      </a:r>
                      <a:r>
                        <a:rPr kumimoji="0" lang="en-US" sz="2000" b="1" i="0" u="none" strike="noStrike" cap="none" normalizeH="0" baseline="0" dirty="0">
                          <a:ln>
                            <a:noFill/>
                          </a:ln>
                          <a:solidFill>
                            <a:schemeClr val="bg1"/>
                          </a:solidFill>
                          <a:effectLst/>
                          <a:latin typeface="Arial" pitchFamily="34" charset="0"/>
                          <a:cs typeface="Times New Roman" pitchFamily="18" charset="0"/>
                        </a:rPr>
                        <a:t>Understanding or Assumptions)</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Definite, No Choice</a:t>
                      </a:r>
                    </a:p>
                    <a:p>
                      <a:pPr marL="0" marR="0" lvl="0" indent="0" algn="l" defTabSz="914400" rtl="0" eaLnBrk="1" fontAlgn="base" latinLnBrk="0" hangingPunct="1">
                        <a:lnSpc>
                          <a:spcPct val="100000"/>
                        </a:lnSpc>
                        <a:spcBef>
                          <a:spcPct val="0"/>
                        </a:spcBef>
                        <a:spcAft>
                          <a:spcPct val="0"/>
                        </a:spcAft>
                        <a:buClrTx/>
                        <a:buSzTx/>
                        <a:buFontTx/>
                        <a:buNone/>
                        <a:tabLst/>
                      </a:pPr>
                      <a:r>
                        <a:rPr kumimoji="0" lang="hi-IN" sz="2000" b="1" i="0" u="none" strike="noStrike" cap="none" normalizeH="0" baseline="0" dirty="0">
                          <a:ln>
                            <a:noFill/>
                          </a:ln>
                          <a:solidFill>
                            <a:srgbClr val="002060"/>
                          </a:solidFill>
                          <a:effectLst/>
                          <a:latin typeface="Arial" pitchFamily="34" charset="0"/>
                          <a:cs typeface="Times New Roman" pitchFamily="18" charset="0"/>
                        </a:rPr>
                        <a:t>निश्चित</a:t>
                      </a:r>
                      <a:endParaRPr kumimoji="0" lang="en-US" sz="1400" b="1" i="0" u="none" strike="noStrike" cap="none" normalizeH="0" baseline="0" dirty="0">
                        <a:ln>
                          <a:noFill/>
                        </a:ln>
                        <a:solidFill>
                          <a:srgbClr val="002060"/>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8"/>
                  </a:ext>
                </a:extLst>
              </a:tr>
            </a:tbl>
          </a:graphicData>
        </a:graphic>
      </p:graphicFrame>
      <p:sp>
        <p:nvSpPr>
          <p:cNvPr id="62502" name="Rectangle 8">
            <a:extLst>
              <a:ext uri="{FF2B5EF4-FFF2-40B4-BE49-F238E27FC236}">
                <a16:creationId xmlns:a16="http://schemas.microsoft.com/office/drawing/2014/main" id="{C51BD4CB-0488-4586-87DD-86AE3184394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a:t>
            </a:r>
            <a:r>
              <a:rPr lang="en-US" altLang="en-US" sz="2800">
                <a:solidFill>
                  <a:srgbClr val="FF0000"/>
                </a:solidFill>
                <a:cs typeface="Times New Roman" panose="02020603050405020304" pitchFamily="18" charset="0"/>
              </a:rPr>
              <a:t>-</a:t>
            </a:r>
            <a:r>
              <a:rPr lang="en-US" altLang="en-US" sz="2800">
                <a:solidFill>
                  <a:srgbClr val="FF0000"/>
                </a:solidFill>
                <a:latin typeface="Kruti Dev 010" pitchFamily="2" charset="0"/>
                <a:ea typeface="Batang" panose="02030600000101010101" pitchFamily="18" charset="-127"/>
              </a:rPr>
              <a:t>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0C0FAC5-4C9B-47A4-B142-6A1D8832C0F9}"/>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504" name="Rectangle 2">
            <a:extLst>
              <a:ext uri="{FF2B5EF4-FFF2-40B4-BE49-F238E27FC236}">
                <a16:creationId xmlns:a16="http://schemas.microsoft.com/office/drawing/2014/main" id="{EB4AB2BD-D08B-4EE7-9F14-AD1E1C4F4710}"/>
              </a:ext>
            </a:extLst>
          </p:cNvPr>
          <p:cNvSpPr>
            <a:spLocks noChangeArrowheads="1"/>
          </p:cNvSpPr>
          <p:nvPr/>
        </p:nvSpPr>
        <p:spPr bwMode="auto">
          <a:xfrm>
            <a:off x="3429000" y="790575"/>
            <a:ext cx="3581400" cy="5686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2505" name="Rectangle 3">
            <a:extLst>
              <a:ext uri="{FF2B5EF4-FFF2-40B4-BE49-F238E27FC236}">
                <a16:creationId xmlns:a16="http://schemas.microsoft.com/office/drawing/2014/main" id="{44FB247D-919A-48CD-8373-93199CDBA370}"/>
              </a:ext>
            </a:extLst>
          </p:cNvPr>
          <p:cNvSpPr>
            <a:spLocks noChangeArrowheads="1"/>
          </p:cNvSpPr>
          <p:nvPr/>
        </p:nvSpPr>
        <p:spPr bwMode="auto">
          <a:xfrm>
            <a:off x="7053263" y="782638"/>
            <a:ext cx="3614737" cy="569436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2" name="Table 11">
            <a:extLst>
              <a:ext uri="{FF2B5EF4-FFF2-40B4-BE49-F238E27FC236}">
                <a16:creationId xmlns:a16="http://schemas.microsoft.com/office/drawing/2014/main" id="{7A7CE1D4-BFE4-4EDA-9256-6ACDB9AD4395}"/>
              </a:ext>
            </a:extLst>
          </p:cNvPr>
          <p:cNvGraphicFramePr>
            <a:graphicFrameLocks noGrp="1"/>
          </p:cNvGraphicFramePr>
          <p:nvPr/>
        </p:nvGraphicFramePr>
        <p:xfrm>
          <a:off x="3359150" y="6532563"/>
          <a:ext cx="7204075" cy="327025"/>
        </p:xfrm>
        <a:graphic>
          <a:graphicData uri="http://schemas.openxmlformats.org/drawingml/2006/table">
            <a:tbl>
              <a:tblPr/>
              <a:tblGrid>
                <a:gridCol w="3551238">
                  <a:extLst>
                    <a:ext uri="{9D8B030D-6E8A-4147-A177-3AD203B41FA5}">
                      <a16:colId xmlns:a16="http://schemas.microsoft.com/office/drawing/2014/main" val="20000"/>
                    </a:ext>
                  </a:extLst>
                </a:gridCol>
                <a:gridCol w="3652837">
                  <a:extLst>
                    <a:ext uri="{9D8B030D-6E8A-4147-A177-3AD203B41FA5}">
                      <a16:colId xmlns:a16="http://schemas.microsoft.com/office/drawing/2014/main" val="20001"/>
                    </a:ext>
                  </a:extLst>
                </a:gridCol>
              </a:tblGrid>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      Consciousness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pSrU</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           Material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tM</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23F41C5-87CE-4856-B96E-CA81B2470DE4}"/>
                  </a:ext>
                </a:extLst>
              </p14:cNvPr>
              <p14:cNvContentPartPr/>
              <p14:nvPr/>
            </p14:nvContentPartPr>
            <p14:xfrm>
              <a:off x="284400" y="5246640"/>
              <a:ext cx="1223640" cy="1225080"/>
            </p14:xfrm>
          </p:contentPart>
        </mc:Choice>
        <mc:Fallback xmlns="">
          <p:pic>
            <p:nvPicPr>
              <p:cNvPr id="2" name="Ink 1">
                <a:extLst>
                  <a:ext uri="{FF2B5EF4-FFF2-40B4-BE49-F238E27FC236}">
                    <a16:creationId xmlns:a16="http://schemas.microsoft.com/office/drawing/2014/main" xmlns="" id="{A23F41C5-87CE-4856-B96E-CA81B2470DE4}"/>
                  </a:ext>
                </a:extLst>
              </p:cNvPr>
              <p:cNvPicPr/>
              <p:nvPr/>
            </p:nvPicPr>
            <p:blipFill>
              <a:blip r:embed="rId3"/>
              <a:stretch>
                <a:fillRect/>
              </a:stretch>
            </p:blipFill>
            <p:spPr>
              <a:xfrm>
                <a:off x="275040" y="5237280"/>
                <a:ext cx="1242360" cy="1243800"/>
              </a:xfrm>
              <a:prstGeom prst="rect">
                <a:avLst/>
              </a:prstGeom>
            </p:spPr>
          </p:pic>
        </mc:Fallback>
      </mc:AlternateContent>
      <p:sp>
        <p:nvSpPr>
          <p:cNvPr id="5" name="Rectangle 4">
            <a:extLst>
              <a:ext uri="{FF2B5EF4-FFF2-40B4-BE49-F238E27FC236}">
                <a16:creationId xmlns:a16="http://schemas.microsoft.com/office/drawing/2014/main" id="{41CEDF09-1588-477F-89FA-8564F180A93F}"/>
              </a:ext>
            </a:extLst>
          </p:cNvPr>
          <p:cNvSpPr/>
          <p:nvPr/>
        </p:nvSpPr>
        <p:spPr>
          <a:xfrm>
            <a:off x="1066800" y="749300"/>
            <a:ext cx="9906000" cy="446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62511" name="Picture 3">
            <a:extLst>
              <a:ext uri="{FF2B5EF4-FFF2-40B4-BE49-F238E27FC236}">
                <a16:creationId xmlns:a16="http://schemas.microsoft.com/office/drawing/2014/main" id="{35C8D2A9-431B-4B0A-B4C8-40430F153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5789"/>
          <a:stretch>
            <a:fillRect/>
          </a:stretch>
        </p:blipFill>
        <p:spPr bwMode="auto">
          <a:xfrm>
            <a:off x="-50800" y="2976563"/>
            <a:ext cx="1227296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9C99852C-C860-4E90-B445-D3C0843373D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A4B33D45-353B-4E7D-9A96-D99438134FB5}"/>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your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esjs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20484" name="Rectangle 1">
            <a:extLst>
              <a:ext uri="{FF2B5EF4-FFF2-40B4-BE49-F238E27FC236}">
                <a16:creationId xmlns:a16="http://schemas.microsoft.com/office/drawing/2014/main" id="{DAEC03C9-131F-4FBF-8828-BE9B91ACC793}"/>
              </a:ext>
            </a:extLst>
          </p:cNvPr>
          <p:cNvSpPr>
            <a:spLocks noChangeArrowheads="1"/>
          </p:cNvSpPr>
          <p:nvPr/>
        </p:nvSpPr>
        <p:spPr bwMode="auto">
          <a:xfrm>
            <a:off x="9448800" y="6553200"/>
            <a:ext cx="711200" cy="369888"/>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a:solidFill>
                  <a:srgbClr val="000000"/>
                </a:solidFill>
                <a:cs typeface="+mn-cs"/>
                <a:hlinkClick r:id="rId3" action="ppaction://hlinksldjump"/>
              </a:rPr>
              <a:t>More</a:t>
            </a:r>
            <a:endParaRPr lang="en-IN" altLang="en-US">
              <a:solidFill>
                <a:srgbClr val="000000"/>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Placeholder 2">
            <a:extLst>
              <a:ext uri="{FF2B5EF4-FFF2-40B4-BE49-F238E27FC236}">
                <a16:creationId xmlns:a16="http://schemas.microsoft.com/office/drawing/2014/main" id="{BA315B02-BA26-4365-B663-118B0C2DB91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buFont typeface="Symbol" panose="05050102010706020507" pitchFamily="18" charset="2"/>
              <a:buNone/>
            </a:pPr>
            <a:r>
              <a:rPr lang="en-GB" altLang="en-US"/>
              <a:t>It is a </a:t>
            </a:r>
            <a:r>
              <a:rPr lang="en-GB" altLang="en-US" b="1" u="sng"/>
              <a:t>Proposal</a:t>
            </a:r>
            <a:r>
              <a:rPr lang="en-GB" altLang="en-US"/>
              <a:t> </a:t>
            </a:r>
            <a:endParaRPr lang="hi-IN" altLang="en-US"/>
          </a:p>
          <a:p>
            <a:pPr eaLnBrk="1" hangingPunct="1">
              <a:lnSpc>
                <a:spcPct val="110000"/>
              </a:lnSpc>
              <a:buFont typeface="Symbol" panose="05050102010706020507" pitchFamily="18" charset="2"/>
              <a:buNone/>
            </a:pPr>
            <a:r>
              <a:rPr lang="en-GB" altLang="en-US" b="1"/>
              <a:t>Verify </a:t>
            </a:r>
            <a:r>
              <a:rPr lang="en-GB" altLang="en-US"/>
              <a:t>it – on your own right </a:t>
            </a:r>
          </a:p>
          <a:p>
            <a:pPr eaLnBrk="1" hangingPunct="1">
              <a:lnSpc>
                <a:spcPct val="110000"/>
              </a:lnSpc>
              <a:buFont typeface="Symbol" panose="05050102010706020507" pitchFamily="18" charset="2"/>
              <a:buNone/>
            </a:pPr>
            <a:r>
              <a:rPr lang="en-GB" altLang="en-US"/>
              <a:t>– on the basis of your </a:t>
            </a:r>
            <a:r>
              <a:rPr lang="en-GB" altLang="en-US" b="1" u="sng"/>
              <a:t>Natural Acceptance</a:t>
            </a:r>
            <a:endParaRPr lang="hi-IN" altLang="en-US" b="1" u="sng"/>
          </a:p>
          <a:p>
            <a:pPr eaLnBrk="1" hangingPunct="1">
              <a:lnSpc>
                <a:spcPct val="110000"/>
              </a:lnSpc>
              <a:buFont typeface="Arial" panose="020B0604020202020204" pitchFamily="34" charset="0"/>
              <a:buNone/>
            </a:pPr>
            <a:r>
              <a:rPr lang="en-GB" altLang="en-US">
                <a:solidFill>
                  <a:srgbClr val="FF0000"/>
                </a:solidFill>
              </a:rPr>
              <a:t>(</a:t>
            </a:r>
            <a:r>
              <a:rPr lang="en-GB" altLang="en-US" b="1">
                <a:solidFill>
                  <a:srgbClr val="FF0000"/>
                </a:solidFill>
              </a:rPr>
              <a:t>Do not assume it to be true or false</a:t>
            </a:r>
            <a:r>
              <a:rPr lang="en-GB" altLang="en-US">
                <a:solidFill>
                  <a:srgbClr val="FF0000"/>
                </a:solidFill>
              </a:rPr>
              <a:t>)</a:t>
            </a:r>
          </a:p>
          <a:p>
            <a:pPr eaLnBrk="1" hangingPunct="1">
              <a:buFont typeface="Symbol" panose="05050102010706020507" pitchFamily="18" charset="2"/>
              <a:buNone/>
            </a:pPr>
            <a:endParaRPr lang="en-GB" altLang="en-US" sz="1000"/>
          </a:p>
          <a:p>
            <a:pPr eaLnBrk="1" hangingPunct="1">
              <a:buFont typeface="Symbol" panose="05050102010706020507" pitchFamily="18" charset="2"/>
              <a:buNone/>
            </a:pPr>
            <a:r>
              <a:rPr lang="en-GB" altLang="en-US"/>
              <a:t>It is a process of </a:t>
            </a:r>
            <a:r>
              <a:rPr lang="en-GB" altLang="en-US" b="1"/>
              <a:t>Dialogue</a:t>
            </a:r>
          </a:p>
          <a:p>
            <a:pPr eaLnBrk="1" hangingPunct="1">
              <a:buFont typeface="Symbol" panose="05050102010706020507" pitchFamily="18" charset="2"/>
              <a:buNone/>
            </a:pPr>
            <a:r>
              <a:rPr lang="en-GB" altLang="en-US"/>
              <a:t>A dialogue between me and you, to start with</a:t>
            </a:r>
          </a:p>
          <a:p>
            <a:pPr eaLnBrk="1" hangingPunct="1">
              <a:buFont typeface="Symbol" panose="05050102010706020507" pitchFamily="18" charset="2"/>
              <a:buNone/>
            </a:pPr>
            <a:r>
              <a:rPr lang="en-GB" altLang="en-US"/>
              <a:t>It soon becomes a dialogue </a:t>
            </a:r>
            <a:r>
              <a:rPr lang="en-GB" altLang="en-US" b="1"/>
              <a:t>within yourself</a:t>
            </a:r>
          </a:p>
          <a:p>
            <a:pPr eaLnBrk="1" hangingPunct="1">
              <a:buFont typeface="Symbol" panose="05050102010706020507" pitchFamily="18" charset="2"/>
              <a:buNone/>
            </a:pPr>
            <a:r>
              <a:rPr lang="en-GB" altLang="en-US"/>
              <a:t>	between </a:t>
            </a:r>
            <a:r>
              <a:rPr lang="en-GB" altLang="en-US" b="1"/>
              <a:t>what you are</a:t>
            </a:r>
            <a:r>
              <a:rPr lang="en-GB" altLang="en-US"/>
              <a:t> and</a:t>
            </a:r>
            <a:endParaRPr lang="hi-IN" altLang="en-US"/>
          </a:p>
          <a:p>
            <a:pPr eaLnBrk="1" hangingPunct="1">
              <a:buFont typeface="Symbol" panose="05050102010706020507" pitchFamily="18" charset="2"/>
              <a:buNone/>
            </a:pPr>
            <a:r>
              <a:rPr lang="hi-IN" altLang="en-US"/>
              <a:t>	</a:t>
            </a:r>
            <a:r>
              <a:rPr lang="en-GB" altLang="en-US"/>
              <a:t>what you really want to be</a:t>
            </a:r>
            <a:r>
              <a:rPr lang="hi-IN" altLang="en-US"/>
              <a:t> </a:t>
            </a:r>
          </a:p>
          <a:p>
            <a:pPr eaLnBrk="1" hangingPunct="1">
              <a:buFont typeface="Symbol" panose="05050102010706020507" pitchFamily="18" charset="2"/>
              <a:buNone/>
            </a:pPr>
            <a:r>
              <a:rPr lang="hi-IN" altLang="en-US"/>
              <a:t>	</a:t>
            </a:r>
            <a:r>
              <a:rPr lang="en-GB" altLang="en-US"/>
              <a:t>(</a:t>
            </a:r>
            <a:r>
              <a:rPr lang="en-GB" altLang="en-US" b="1"/>
              <a:t>your natural acceptance</a:t>
            </a:r>
            <a:r>
              <a:rPr lang="en-GB" altLang="en-US"/>
              <a:t>)</a:t>
            </a:r>
          </a:p>
          <a:p>
            <a:pPr eaLnBrk="1" hangingPunct="1">
              <a:buFont typeface="Symbol" panose="05050102010706020507" pitchFamily="18" charset="2"/>
              <a:buNone/>
            </a:pPr>
            <a:endParaRPr lang="hi-IN" altLang="en-US"/>
          </a:p>
          <a:p>
            <a:pPr eaLnBrk="1" hangingPunct="1">
              <a:buFont typeface="Symbol" panose="05050102010706020507" pitchFamily="18" charset="2"/>
              <a:buNone/>
            </a:pPr>
            <a:endParaRPr lang="hi-IN" altLang="en-US"/>
          </a:p>
          <a:p>
            <a:pPr eaLnBrk="1" hangingPunct="1">
              <a:buFont typeface="Symbol" panose="05050102010706020507" pitchFamily="18" charset="2"/>
              <a:buNone/>
            </a:pPr>
            <a:r>
              <a:rPr lang="en-GB" altLang="en-US"/>
              <a:t>The purpose of this workshop is to initiate</a:t>
            </a:r>
            <a:r>
              <a:rPr lang="hi-IN" altLang="en-US"/>
              <a:t>/</a:t>
            </a:r>
            <a:r>
              <a:rPr lang="en-IN" altLang="en-US"/>
              <a:t>strengthen</a:t>
            </a:r>
            <a:r>
              <a:rPr lang="en-GB" altLang="en-US"/>
              <a:t> this internal dialogue</a:t>
            </a:r>
          </a:p>
        </p:txBody>
      </p:sp>
      <p:sp>
        <p:nvSpPr>
          <p:cNvPr id="2" name="Content Placeholder 1">
            <a:extLst>
              <a:ext uri="{FF2B5EF4-FFF2-40B4-BE49-F238E27FC236}">
                <a16:creationId xmlns:a16="http://schemas.microsoft.com/office/drawing/2014/main" id="{A187DBC1-AABC-471B-9D03-A7743E932429}"/>
              </a:ext>
            </a:extLst>
          </p:cNvPr>
          <p:cNvSpPr>
            <a:spLocks noGrp="1"/>
          </p:cNvSpPr>
          <p:nvPr>
            <p:ph sz="half" idx="2"/>
          </p:nvPr>
        </p:nvSpPr>
        <p:spPr>
          <a:xfrm>
            <a:off x="6210300" y="609600"/>
            <a:ext cx="5981700" cy="5943600"/>
          </a:xfrm>
        </p:spPr>
        <p:txBody>
          <a:bodyPr/>
          <a:lstStyle/>
          <a:p>
            <a:pPr eaLnBrk="1" hangingPunct="1">
              <a:lnSpc>
                <a:spcPct val="110000"/>
              </a:lnSpc>
              <a:buFont typeface="Arial" panose="020B0604020202020204" pitchFamily="34" charset="0"/>
              <a:buNone/>
              <a:defRPr/>
            </a:pPr>
            <a:r>
              <a:rPr lang="hi-IN" altLang="en-US" dirty="0"/>
              <a:t>यह एक </a:t>
            </a:r>
            <a:r>
              <a:rPr lang="hi-IN" altLang="en-US" b="1" u="sng" dirty="0"/>
              <a:t>प्रस्ताव</a:t>
            </a:r>
            <a:r>
              <a:rPr lang="hi-IN" altLang="en-US" dirty="0"/>
              <a:t> है</a:t>
            </a:r>
          </a:p>
          <a:p>
            <a:pPr eaLnBrk="1" hangingPunct="1">
              <a:lnSpc>
                <a:spcPct val="110000"/>
              </a:lnSpc>
              <a:buFont typeface="Arial" panose="020B0604020202020204" pitchFamily="34" charset="0"/>
              <a:buNone/>
              <a:defRPr/>
            </a:pPr>
            <a:r>
              <a:rPr lang="hi-IN" altLang="en-US" dirty="0"/>
              <a:t>जाँचें </a:t>
            </a:r>
            <a:r>
              <a:rPr lang="en-IN" altLang="en-US" dirty="0"/>
              <a:t>	</a:t>
            </a:r>
            <a:r>
              <a:rPr lang="hi-IN" altLang="en-US" dirty="0"/>
              <a:t>– स्वयं के अधिकार पर</a:t>
            </a:r>
            <a:endParaRPr lang="en-GB" altLang="en-US" dirty="0">
              <a:cs typeface="Arial" panose="020B0604020202020204" pitchFamily="34" charset="0"/>
            </a:endParaRPr>
          </a:p>
          <a:p>
            <a:pPr eaLnBrk="1" hangingPunct="1">
              <a:lnSpc>
                <a:spcPct val="110000"/>
              </a:lnSpc>
              <a:buFont typeface="Arial" panose="020B0604020202020204" pitchFamily="34" charset="0"/>
              <a:buNone/>
              <a:defRPr/>
            </a:pPr>
            <a:r>
              <a:rPr lang="en-GB" altLang="en-US" dirty="0">
                <a:cs typeface="Arial" panose="020B0604020202020204" pitchFamily="34" charset="0"/>
              </a:rPr>
              <a:t>		– </a:t>
            </a:r>
            <a:r>
              <a:rPr lang="hi-IN" altLang="en-US" dirty="0"/>
              <a:t>अपनी </a:t>
            </a:r>
            <a:r>
              <a:rPr lang="hi-IN" altLang="en-US" b="1" u="sng" dirty="0"/>
              <a:t>सहज स्वीकृति</a:t>
            </a:r>
            <a:r>
              <a:rPr lang="hi-IN" altLang="en-US" dirty="0"/>
              <a:t> के आधार पर</a:t>
            </a:r>
            <a:endParaRPr lang="hi-IN" altLang="en-US" b="1" u="sng" dirty="0"/>
          </a:p>
          <a:p>
            <a:pPr eaLnBrk="1" hangingPunct="1">
              <a:lnSpc>
                <a:spcPct val="110000"/>
              </a:lnSpc>
              <a:buFont typeface="Arial" panose="020B0604020202020204" pitchFamily="34" charset="0"/>
              <a:buNone/>
              <a:defRPr/>
            </a:pPr>
            <a:r>
              <a:rPr lang="hi-IN" altLang="en-US" dirty="0">
                <a:solidFill>
                  <a:srgbClr val="FF0000"/>
                </a:solidFill>
              </a:rPr>
              <a:t>(</a:t>
            </a:r>
            <a:r>
              <a:rPr lang="hi-IN" altLang="en-US" b="1" dirty="0">
                <a:solidFill>
                  <a:srgbClr val="FF0000"/>
                </a:solidFill>
              </a:rPr>
              <a:t>मानें नहीं </a:t>
            </a:r>
            <a:r>
              <a:rPr lang="hi-IN" altLang="en-US" dirty="0">
                <a:solidFill>
                  <a:srgbClr val="FF0000"/>
                </a:solidFill>
              </a:rPr>
              <a:t>– न सही मानें, न ही गलत मानें)</a:t>
            </a:r>
            <a:endParaRPr lang="en-GB" altLang="en-US" dirty="0">
              <a:solidFill>
                <a:srgbClr val="FF0000"/>
              </a:solidFill>
              <a:cs typeface="Arial" panose="020B0604020202020204" pitchFamily="34" charset="0"/>
            </a:endParaRPr>
          </a:p>
          <a:p>
            <a:pPr marL="0" indent="0" eaLnBrk="1" hangingPunct="1">
              <a:spcBef>
                <a:spcPts val="0"/>
              </a:spcBef>
              <a:buFont typeface="Symbol" pitchFamily="18" charset="2"/>
              <a:buNone/>
              <a:defRPr/>
            </a:pPr>
            <a:endParaRPr lang="hi-IN" altLang="en-US" b="1" u="sng" dirty="0">
              <a:solidFill>
                <a:srgbClr val="1E00AA"/>
              </a:solidFill>
            </a:endParaRPr>
          </a:p>
          <a:p>
            <a:pPr marL="0" indent="0" eaLnBrk="1" hangingPunct="1">
              <a:spcBef>
                <a:spcPts val="0"/>
              </a:spcBef>
              <a:buFont typeface="Symbol" pitchFamily="18" charset="2"/>
              <a:buNone/>
              <a:defRPr/>
            </a:pPr>
            <a:r>
              <a:rPr lang="hi-IN" altLang="en-US" dirty="0"/>
              <a:t>यह संवाद की प्रक्रिया है</a:t>
            </a:r>
          </a:p>
          <a:p>
            <a:pPr marL="0" indent="0" eaLnBrk="1" hangingPunct="1">
              <a:spcBef>
                <a:spcPts val="0"/>
              </a:spcBef>
              <a:buFont typeface="Symbol" pitchFamily="18" charset="2"/>
              <a:buNone/>
              <a:defRPr/>
            </a:pPr>
            <a:r>
              <a:rPr lang="hi-IN" altLang="en-US" dirty="0"/>
              <a:t>यह संवाद मेरे और आप के बीच शुरू होता है</a:t>
            </a:r>
          </a:p>
          <a:p>
            <a:pPr marL="0" indent="0" eaLnBrk="1" hangingPunct="1">
              <a:spcBef>
                <a:spcPts val="0"/>
              </a:spcBef>
              <a:buFont typeface="Symbol" pitchFamily="18" charset="2"/>
              <a:buNone/>
              <a:defRPr/>
            </a:pPr>
            <a:r>
              <a:rPr lang="hi-IN" altLang="en-US" dirty="0">
                <a:cs typeface="Arial" panose="020B0604020202020204" pitchFamily="34" charset="0"/>
              </a:rPr>
              <a:t>फिर आप में चलने लगता है</a:t>
            </a:r>
          </a:p>
          <a:p>
            <a:pPr marL="0" indent="0" eaLnBrk="1" hangingPunct="1">
              <a:spcBef>
                <a:spcPts val="0"/>
              </a:spcBef>
              <a:buFont typeface="Symbol" pitchFamily="18" charset="2"/>
              <a:buNone/>
              <a:defRPr/>
            </a:pPr>
            <a:r>
              <a:rPr lang="hi-IN" altLang="en-US" dirty="0">
                <a:cs typeface="Arial" panose="020B0604020202020204" pitchFamily="34" charset="0"/>
              </a:rPr>
              <a:t>	</a:t>
            </a:r>
            <a:r>
              <a:rPr lang="hi-IN" altLang="en-US" b="1" dirty="0">
                <a:cs typeface="Arial" panose="020B0604020202020204" pitchFamily="34" charset="0"/>
              </a:rPr>
              <a:t>जैसा आप हैं </a:t>
            </a:r>
            <a:r>
              <a:rPr lang="hi-IN" altLang="en-US" dirty="0">
                <a:cs typeface="Arial" panose="020B0604020202020204" pitchFamily="34" charset="0"/>
              </a:rPr>
              <a:t>और </a:t>
            </a:r>
          </a:p>
          <a:p>
            <a:pPr marL="0" indent="0" eaLnBrk="1" hangingPunct="1">
              <a:spcBef>
                <a:spcPts val="0"/>
              </a:spcBef>
              <a:buFont typeface="Symbol" pitchFamily="18" charset="2"/>
              <a:buNone/>
              <a:defRPr/>
            </a:pPr>
            <a:r>
              <a:rPr lang="hi-IN" altLang="en-US" dirty="0">
                <a:cs typeface="Arial" panose="020B0604020202020204" pitchFamily="34" charset="0"/>
              </a:rPr>
              <a:t>	जैसा होना आप वास्तव में होना चाहते हैं </a:t>
            </a:r>
          </a:p>
          <a:p>
            <a:pPr marL="0" indent="0" eaLnBrk="1" hangingPunct="1">
              <a:spcBef>
                <a:spcPts val="0"/>
              </a:spcBef>
              <a:buFont typeface="Symbol" pitchFamily="18" charset="2"/>
              <a:buNone/>
              <a:defRPr/>
            </a:pPr>
            <a:r>
              <a:rPr lang="hi-IN" altLang="en-US" dirty="0">
                <a:cs typeface="Arial" panose="020B0604020202020204" pitchFamily="34" charset="0"/>
              </a:rPr>
              <a:t>	(</a:t>
            </a:r>
            <a:r>
              <a:rPr lang="hi-IN" altLang="en-US" b="1" dirty="0">
                <a:cs typeface="Arial" panose="020B0604020202020204" pitchFamily="34" charset="0"/>
              </a:rPr>
              <a:t>आपकी सहज स्वीकृति</a:t>
            </a:r>
            <a:r>
              <a:rPr lang="hi-IN" altLang="en-US" dirty="0">
                <a:cs typeface="Arial" panose="020B0604020202020204" pitchFamily="34" charset="0"/>
              </a:rPr>
              <a:t>)</a:t>
            </a: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sz="1200" dirty="0">
              <a:cs typeface="Arial" panose="020B0604020202020204" pitchFamily="34" charset="0"/>
            </a:endParaRPr>
          </a:p>
          <a:p>
            <a:pPr marL="0" indent="0" eaLnBrk="1" hangingPunct="1">
              <a:spcBef>
                <a:spcPts val="0"/>
              </a:spcBef>
              <a:buFont typeface="Symbol" pitchFamily="18" charset="2"/>
              <a:buNone/>
              <a:defRPr/>
            </a:pPr>
            <a:r>
              <a:rPr lang="hi-IN" altLang="en-US" dirty="0">
                <a:cs typeface="Arial" panose="020B0604020202020204" pitchFamily="34" charset="0"/>
              </a:rPr>
              <a:t>इस कार्यशाला का आशय </a:t>
            </a:r>
            <a:endParaRPr lang="en-IN" altLang="en-US" dirty="0">
              <a:cs typeface="Arial" panose="020B0604020202020204" pitchFamily="34" charset="0"/>
            </a:endParaRPr>
          </a:p>
          <a:p>
            <a:pPr marL="0" indent="0" eaLnBrk="1" hangingPunct="1">
              <a:spcBef>
                <a:spcPts val="0"/>
              </a:spcBef>
              <a:buFont typeface="Symbol" pitchFamily="18" charset="2"/>
              <a:buNone/>
              <a:defRPr/>
            </a:pPr>
            <a:r>
              <a:rPr lang="en-IN" altLang="en-US" dirty="0">
                <a:cs typeface="Arial" panose="020B0604020202020204" pitchFamily="34" charset="0"/>
              </a:rPr>
              <a:t>   </a:t>
            </a:r>
            <a:r>
              <a:rPr lang="hi-IN" altLang="en-US" dirty="0">
                <a:cs typeface="Arial" panose="020B0604020202020204" pitchFamily="34" charset="0"/>
              </a:rPr>
              <a:t>इस संवाद को शुरू / मज़बूत करना है</a:t>
            </a:r>
            <a:endParaRPr lang="en-IN" dirty="0"/>
          </a:p>
        </p:txBody>
      </p:sp>
      <p:sp>
        <p:nvSpPr>
          <p:cNvPr id="65540" name="Title 1">
            <a:extLst>
              <a:ext uri="{FF2B5EF4-FFF2-40B4-BE49-F238E27FC236}">
                <a16:creationId xmlns:a16="http://schemas.microsoft.com/office/drawing/2014/main" id="{D5DECFB9-C371-49CF-9A49-75608ACC32FE}"/>
              </a:ext>
            </a:extLst>
          </p:cNvPr>
          <p:cNvSpPr>
            <a:spLocks noGrp="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Process</a:t>
            </a:r>
            <a:endParaRPr lang="en-US" altLang="en-US"/>
          </a:p>
        </p:txBody>
      </p:sp>
      <p:sp>
        <p:nvSpPr>
          <p:cNvPr id="3" name="Content Placeholder 2">
            <a:extLst>
              <a:ext uri="{FF2B5EF4-FFF2-40B4-BE49-F238E27FC236}">
                <a16:creationId xmlns:a16="http://schemas.microsoft.com/office/drawing/2014/main" id="{AB17A734-7FE4-4D21-9FB6-354E4F00ED8C}"/>
              </a:ext>
            </a:extLst>
          </p:cNvPr>
          <p:cNvSpPr>
            <a:spLocks noGrp="1"/>
          </p:cNvSpPr>
          <p:nvPr>
            <p:ph sz="quarter" idx="10"/>
          </p:nvPr>
        </p:nvSpPr>
        <p:spPr/>
        <p:txBody>
          <a:bodyPr/>
          <a:lstStyle/>
          <a:p>
            <a:pPr eaLnBrk="1" hangingPunct="1">
              <a:defRPr/>
            </a:pPr>
            <a:r>
              <a:rPr lang="hi-IN"/>
              <a:t>प्रक्रिया</a:t>
            </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9" presetClass="emph" presetSubtype="0" nodeType="withEffect">
                                  <p:stCondLst>
                                    <p:cond delay="0"/>
                                  </p:stCondLst>
                                  <p:childTnLst>
                                    <p:set>
                                      <p:cBhvr>
                                        <p:cTn id="30" dur="indefinite"/>
                                        <p:tgtEl>
                                          <p:spTgt spid="4099">
                                            <p:txEl>
                                              <p:pRg st="0" end="0"/>
                                            </p:txEl>
                                          </p:spTgt>
                                        </p:tgtEl>
                                        <p:attrNameLst>
                                          <p:attrName>style.opacity</p:attrName>
                                        </p:attrNameLst>
                                      </p:cBhvr>
                                      <p:to>
                                        <p:strVal val="0.25"/>
                                      </p:to>
                                    </p:set>
                                    <p:animEffect filter="image" prLst="opacity: 0.25">
                                      <p:cBhvr rctx="IE">
                                        <p:cTn id="31" dur="indefinite"/>
                                        <p:tgtEl>
                                          <p:spTgt spid="4099">
                                            <p:txEl>
                                              <p:pRg st="0" end="0"/>
                                            </p:txEl>
                                          </p:spTgt>
                                        </p:tgtEl>
                                      </p:cBhvr>
                                    </p:animEffect>
                                  </p:childTnLst>
                                </p:cTn>
                              </p:par>
                              <p:par>
                                <p:cTn id="32" presetID="9" presetClass="emph" presetSubtype="0" nodeType="withEffect">
                                  <p:stCondLst>
                                    <p:cond delay="0"/>
                                  </p:stCondLst>
                                  <p:childTnLst>
                                    <p:set>
                                      <p:cBhvr>
                                        <p:cTn id="33" dur="indefinite"/>
                                        <p:tgtEl>
                                          <p:spTgt spid="4099">
                                            <p:txEl>
                                              <p:pRg st="1" end="1"/>
                                            </p:txEl>
                                          </p:spTgt>
                                        </p:tgtEl>
                                        <p:attrNameLst>
                                          <p:attrName>style.opacity</p:attrName>
                                        </p:attrNameLst>
                                      </p:cBhvr>
                                      <p:to>
                                        <p:strVal val="0.25"/>
                                      </p:to>
                                    </p:set>
                                    <p:animEffect filter="image" prLst="opacity: 0.25">
                                      <p:cBhvr rctx="IE">
                                        <p:cTn id="34" dur="indefinite"/>
                                        <p:tgtEl>
                                          <p:spTgt spid="4099">
                                            <p:txEl>
                                              <p:pRg st="1" end="1"/>
                                            </p:txEl>
                                          </p:spTgt>
                                        </p:tgtEl>
                                      </p:cBhvr>
                                    </p:animEffect>
                                  </p:childTnLst>
                                </p:cTn>
                              </p:par>
                              <p:par>
                                <p:cTn id="35" presetID="9" presetClass="emph" presetSubtype="0" nodeType="withEffect">
                                  <p:stCondLst>
                                    <p:cond delay="0"/>
                                  </p:stCondLst>
                                  <p:childTnLst>
                                    <p:set>
                                      <p:cBhvr>
                                        <p:cTn id="36" dur="indefinite"/>
                                        <p:tgtEl>
                                          <p:spTgt spid="4099">
                                            <p:txEl>
                                              <p:pRg st="2" end="2"/>
                                            </p:txEl>
                                          </p:spTgt>
                                        </p:tgtEl>
                                        <p:attrNameLst>
                                          <p:attrName>style.opacity</p:attrName>
                                        </p:attrNameLst>
                                      </p:cBhvr>
                                      <p:to>
                                        <p:strVal val="0.25"/>
                                      </p:to>
                                    </p:set>
                                    <p:animEffect filter="image" prLst="opacity: 0.25">
                                      <p:cBhvr rctx="IE">
                                        <p:cTn id="37" dur="indefinite"/>
                                        <p:tgtEl>
                                          <p:spTgt spid="4099">
                                            <p:txEl>
                                              <p:pRg st="2" end="2"/>
                                            </p:txEl>
                                          </p:spTgt>
                                        </p:tgtEl>
                                      </p:cBhvr>
                                    </p:animEffect>
                                  </p:childTnLst>
                                </p:cTn>
                              </p:par>
                              <p:par>
                                <p:cTn id="38" presetID="9" presetClass="emph" presetSubtype="0" nodeType="withEffect">
                                  <p:stCondLst>
                                    <p:cond delay="0"/>
                                  </p:stCondLst>
                                  <p:childTnLst>
                                    <p:set>
                                      <p:cBhvr>
                                        <p:cTn id="39" dur="indefinite"/>
                                        <p:tgtEl>
                                          <p:spTgt spid="4099">
                                            <p:txEl>
                                              <p:pRg st="3" end="3"/>
                                            </p:txEl>
                                          </p:spTgt>
                                        </p:tgtEl>
                                        <p:attrNameLst>
                                          <p:attrName>style.opacity</p:attrName>
                                        </p:attrNameLst>
                                      </p:cBhvr>
                                      <p:to>
                                        <p:strVal val="0.25"/>
                                      </p:to>
                                    </p:set>
                                    <p:animEffect filter="image" prLst="opacity: 0.25">
                                      <p:cBhvr rctx="IE">
                                        <p:cTn id="40" dur="indefinite"/>
                                        <p:tgtEl>
                                          <p:spTgt spid="4099">
                                            <p:txEl>
                                              <p:pRg st="3" end="3"/>
                                            </p:txEl>
                                          </p:spTgt>
                                        </p:tgtEl>
                                      </p:cBhvr>
                                    </p:animEffect>
                                  </p:childTnLst>
                                </p:cTn>
                              </p:par>
                              <p:par>
                                <p:cTn id="41" presetID="9" presetClass="emph" presetSubtype="0" nodeType="withEffect">
                                  <p:stCondLst>
                                    <p:cond delay="0"/>
                                  </p:stCondLst>
                                  <p:childTnLst>
                                    <p:set>
                                      <p:cBhvr>
                                        <p:cTn id="42" dur="indefinite"/>
                                        <p:tgtEl>
                                          <p:spTgt spid="2">
                                            <p:txEl>
                                              <p:pRg st="0" end="0"/>
                                            </p:txEl>
                                          </p:spTgt>
                                        </p:tgtEl>
                                        <p:attrNameLst>
                                          <p:attrName>style.opacity</p:attrName>
                                        </p:attrNameLst>
                                      </p:cBhvr>
                                      <p:to>
                                        <p:strVal val="0.25"/>
                                      </p:to>
                                    </p:set>
                                    <p:animEffect filter="image" prLst="opacity: 0.25">
                                      <p:cBhvr rctx="IE">
                                        <p:cTn id="43" dur="indefinite"/>
                                        <p:tgtEl>
                                          <p:spTgt spid="2">
                                            <p:txEl>
                                              <p:pRg st="0" end="0"/>
                                            </p:txEl>
                                          </p:spTgt>
                                        </p:tgtEl>
                                      </p:cBhvr>
                                    </p:animEffect>
                                  </p:childTnLst>
                                </p:cTn>
                              </p:par>
                              <p:par>
                                <p:cTn id="44" presetID="9" presetClass="emph" presetSubtype="0" nodeType="withEffect">
                                  <p:stCondLst>
                                    <p:cond delay="0"/>
                                  </p:stCondLst>
                                  <p:childTnLst>
                                    <p:set>
                                      <p:cBhvr>
                                        <p:cTn id="45" dur="indefinite"/>
                                        <p:tgtEl>
                                          <p:spTgt spid="2">
                                            <p:txEl>
                                              <p:pRg st="1" end="1"/>
                                            </p:txEl>
                                          </p:spTgt>
                                        </p:tgtEl>
                                        <p:attrNameLst>
                                          <p:attrName>style.opacity</p:attrName>
                                        </p:attrNameLst>
                                      </p:cBhvr>
                                      <p:to>
                                        <p:strVal val="0.25"/>
                                      </p:to>
                                    </p:set>
                                    <p:animEffect filter="image" prLst="opacity: 0.25">
                                      <p:cBhvr rctx="IE">
                                        <p:cTn id="46" dur="indefinite"/>
                                        <p:tgtEl>
                                          <p:spTgt spid="2">
                                            <p:txEl>
                                              <p:pRg st="1" end="1"/>
                                            </p:txEl>
                                          </p:spTgt>
                                        </p:tgtEl>
                                      </p:cBhvr>
                                    </p:animEffect>
                                  </p:childTnLst>
                                </p:cTn>
                              </p:par>
                              <p:par>
                                <p:cTn id="47" presetID="9" presetClass="emph" presetSubtype="0" nodeType="withEffect">
                                  <p:stCondLst>
                                    <p:cond delay="0"/>
                                  </p:stCondLst>
                                  <p:childTnLst>
                                    <p:set>
                                      <p:cBhvr>
                                        <p:cTn id="48" dur="indefinite"/>
                                        <p:tgtEl>
                                          <p:spTgt spid="2">
                                            <p:txEl>
                                              <p:pRg st="2" end="2"/>
                                            </p:txEl>
                                          </p:spTgt>
                                        </p:tgtEl>
                                        <p:attrNameLst>
                                          <p:attrName>style.opacity</p:attrName>
                                        </p:attrNameLst>
                                      </p:cBhvr>
                                      <p:to>
                                        <p:strVal val="0.25"/>
                                      </p:to>
                                    </p:set>
                                    <p:animEffect filter="image" prLst="opacity: 0.25">
                                      <p:cBhvr rctx="IE">
                                        <p:cTn id="49" dur="indefinite"/>
                                        <p:tgtEl>
                                          <p:spTgt spid="2">
                                            <p:txEl>
                                              <p:pRg st="2" end="2"/>
                                            </p:txEl>
                                          </p:spTgt>
                                        </p:tgtEl>
                                      </p:cBhvr>
                                    </p:animEffect>
                                  </p:childTnLst>
                                </p:cTn>
                              </p:par>
                              <p:par>
                                <p:cTn id="50" presetID="9" presetClass="emph" presetSubtype="0" nodeType="withEffect">
                                  <p:stCondLst>
                                    <p:cond delay="0"/>
                                  </p:stCondLst>
                                  <p:childTnLst>
                                    <p:set>
                                      <p:cBhvr>
                                        <p:cTn id="51" dur="indefinite"/>
                                        <p:tgtEl>
                                          <p:spTgt spid="2">
                                            <p:txEl>
                                              <p:pRg st="3" end="3"/>
                                            </p:txEl>
                                          </p:spTgt>
                                        </p:tgtEl>
                                        <p:attrNameLst>
                                          <p:attrName>style.opacity</p:attrName>
                                        </p:attrNameLst>
                                      </p:cBhvr>
                                      <p:to>
                                        <p:strVal val="0.25"/>
                                      </p:to>
                                    </p:set>
                                    <p:animEffect filter="image" prLst="opacity: 0.25">
                                      <p:cBhvr rctx="IE">
                                        <p:cTn id="52" dur="indefinite"/>
                                        <p:tgtEl>
                                          <p:spTgt spid="2">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099">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childTnLst>
                                </p:cTn>
                              </p:par>
                              <p:par>
                                <p:cTn id="61" presetID="9" presetClass="emph" presetSubtype="0" nodeType="withEffect">
                                  <p:stCondLst>
                                    <p:cond delay="0"/>
                                  </p:stCondLst>
                                  <p:childTnLst>
                                    <p:set>
                                      <p:cBhvr>
                                        <p:cTn id="62" dur="indefinite"/>
                                        <p:tgtEl>
                                          <p:spTgt spid="4099">
                                            <p:txEl>
                                              <p:pRg st="5" end="5"/>
                                            </p:txEl>
                                          </p:spTgt>
                                        </p:tgtEl>
                                        <p:attrNameLst>
                                          <p:attrName>style.opacity</p:attrName>
                                        </p:attrNameLst>
                                      </p:cBhvr>
                                      <p:to>
                                        <p:strVal val="0.25"/>
                                      </p:to>
                                    </p:set>
                                    <p:animEffect filter="image" prLst="opacity: 0.25">
                                      <p:cBhvr rctx="IE">
                                        <p:cTn id="63" dur="indefinite"/>
                                        <p:tgtEl>
                                          <p:spTgt spid="4099">
                                            <p:txEl>
                                              <p:pRg st="5" end="5"/>
                                            </p:txEl>
                                          </p:spTgt>
                                        </p:tgtEl>
                                      </p:cBhvr>
                                    </p:animEffect>
                                  </p:childTnLst>
                                </p:cTn>
                              </p:par>
                              <p:par>
                                <p:cTn id="64" presetID="9" presetClass="emph" presetSubtype="0" nodeType="withEffect">
                                  <p:stCondLst>
                                    <p:cond delay="0"/>
                                  </p:stCondLst>
                                  <p:childTnLst>
                                    <p:set>
                                      <p:cBhvr>
                                        <p:cTn id="65" dur="indefinite"/>
                                        <p:tgtEl>
                                          <p:spTgt spid="4099">
                                            <p:txEl>
                                              <p:pRg st="6" end="6"/>
                                            </p:txEl>
                                          </p:spTgt>
                                        </p:tgtEl>
                                        <p:attrNameLst>
                                          <p:attrName>style.opacity</p:attrName>
                                        </p:attrNameLst>
                                      </p:cBhvr>
                                      <p:to>
                                        <p:strVal val="0.25"/>
                                      </p:to>
                                    </p:set>
                                    <p:animEffect filter="image" prLst="opacity: 0.25">
                                      <p:cBhvr rctx="IE">
                                        <p:cTn id="66" dur="indefinite"/>
                                        <p:tgtEl>
                                          <p:spTgt spid="4099">
                                            <p:txEl>
                                              <p:pRg st="6" end="6"/>
                                            </p:txEl>
                                          </p:spTgt>
                                        </p:tgtEl>
                                      </p:cBhvr>
                                    </p:animEffect>
                                  </p:childTnLst>
                                </p:cTn>
                              </p:par>
                              <p:par>
                                <p:cTn id="67" presetID="9" presetClass="emph" presetSubtype="0" nodeType="withEffect">
                                  <p:stCondLst>
                                    <p:cond delay="0"/>
                                  </p:stCondLst>
                                  <p:childTnLst>
                                    <p:set>
                                      <p:cBhvr>
                                        <p:cTn id="68" dur="indefinite"/>
                                        <p:tgtEl>
                                          <p:spTgt spid="4099">
                                            <p:txEl>
                                              <p:pRg st="7" end="7"/>
                                            </p:txEl>
                                          </p:spTgt>
                                        </p:tgtEl>
                                        <p:attrNameLst>
                                          <p:attrName>style.opacity</p:attrName>
                                        </p:attrNameLst>
                                      </p:cBhvr>
                                      <p:to>
                                        <p:strVal val="0.25"/>
                                      </p:to>
                                    </p:set>
                                    <p:animEffect filter="image" prLst="opacity: 0.25">
                                      <p:cBhvr rctx="IE">
                                        <p:cTn id="69" dur="indefinite"/>
                                        <p:tgtEl>
                                          <p:spTgt spid="4099">
                                            <p:txEl>
                                              <p:pRg st="7" end="7"/>
                                            </p:txEl>
                                          </p:spTgt>
                                        </p:tgtEl>
                                      </p:cBhvr>
                                    </p:animEffect>
                                  </p:childTnLst>
                                </p:cTn>
                              </p:par>
                              <p:par>
                                <p:cTn id="70" presetID="9" presetClass="emph" presetSubtype="0" nodeType="withEffect">
                                  <p:stCondLst>
                                    <p:cond delay="0"/>
                                  </p:stCondLst>
                                  <p:childTnLst>
                                    <p:set>
                                      <p:cBhvr>
                                        <p:cTn id="71" dur="indefinite"/>
                                        <p:tgtEl>
                                          <p:spTgt spid="4099">
                                            <p:txEl>
                                              <p:pRg st="8" end="8"/>
                                            </p:txEl>
                                          </p:spTgt>
                                        </p:tgtEl>
                                        <p:attrNameLst>
                                          <p:attrName>style.opacity</p:attrName>
                                        </p:attrNameLst>
                                      </p:cBhvr>
                                      <p:to>
                                        <p:strVal val="0.25"/>
                                      </p:to>
                                    </p:set>
                                    <p:animEffect filter="image" prLst="opacity: 0.25">
                                      <p:cBhvr rctx="IE">
                                        <p:cTn id="72" dur="indefinite"/>
                                        <p:tgtEl>
                                          <p:spTgt spid="4099">
                                            <p:txEl>
                                              <p:pRg st="8" end="8"/>
                                            </p:txEl>
                                          </p:spTgt>
                                        </p:tgtEl>
                                      </p:cBhvr>
                                    </p:animEffect>
                                  </p:childTnLst>
                                </p:cTn>
                              </p:par>
                              <p:par>
                                <p:cTn id="73" presetID="9" presetClass="emph" presetSubtype="0" nodeType="withEffect">
                                  <p:stCondLst>
                                    <p:cond delay="0"/>
                                  </p:stCondLst>
                                  <p:childTnLst>
                                    <p:set>
                                      <p:cBhvr>
                                        <p:cTn id="74" dur="indefinite"/>
                                        <p:tgtEl>
                                          <p:spTgt spid="4099">
                                            <p:txEl>
                                              <p:pRg st="9" end="9"/>
                                            </p:txEl>
                                          </p:spTgt>
                                        </p:tgtEl>
                                        <p:attrNameLst>
                                          <p:attrName>style.opacity</p:attrName>
                                        </p:attrNameLst>
                                      </p:cBhvr>
                                      <p:to>
                                        <p:strVal val="0.25"/>
                                      </p:to>
                                    </p:set>
                                    <p:animEffect filter="image" prLst="opacity: 0.25">
                                      <p:cBhvr rctx="IE">
                                        <p:cTn id="75" dur="indefinite"/>
                                        <p:tgtEl>
                                          <p:spTgt spid="4099">
                                            <p:txEl>
                                              <p:pRg st="9" end="9"/>
                                            </p:txEl>
                                          </p:spTgt>
                                        </p:tgtEl>
                                      </p:cBhvr>
                                    </p:animEffect>
                                  </p:childTnLst>
                                </p:cTn>
                              </p:par>
                              <p:par>
                                <p:cTn id="76" presetID="9" presetClass="emph" presetSubtype="0" nodeType="withEffect">
                                  <p:stCondLst>
                                    <p:cond delay="0"/>
                                  </p:stCondLst>
                                  <p:childTnLst>
                                    <p:set>
                                      <p:cBhvr>
                                        <p:cTn id="77" dur="indefinite"/>
                                        <p:tgtEl>
                                          <p:spTgt spid="4099">
                                            <p:txEl>
                                              <p:pRg st="10" end="10"/>
                                            </p:txEl>
                                          </p:spTgt>
                                        </p:tgtEl>
                                        <p:attrNameLst>
                                          <p:attrName>style.opacity</p:attrName>
                                        </p:attrNameLst>
                                      </p:cBhvr>
                                      <p:to>
                                        <p:strVal val="0.25"/>
                                      </p:to>
                                    </p:set>
                                    <p:animEffect filter="image" prLst="opacity: 0.25">
                                      <p:cBhvr rctx="IE">
                                        <p:cTn id="78" dur="indefinite"/>
                                        <p:tgtEl>
                                          <p:spTgt spid="4099">
                                            <p:txEl>
                                              <p:pRg st="10" end="10"/>
                                            </p:txEl>
                                          </p:spTgt>
                                        </p:tgtEl>
                                      </p:cBhvr>
                                    </p:animEffect>
                                  </p:childTnLst>
                                </p:cTn>
                              </p:par>
                              <p:par>
                                <p:cTn id="79" presetID="9" presetClass="emph" presetSubtype="0" nodeType="withEffect">
                                  <p:stCondLst>
                                    <p:cond delay="0"/>
                                  </p:stCondLst>
                                  <p:childTnLst>
                                    <p:set>
                                      <p:cBhvr>
                                        <p:cTn id="80" dur="indefinite"/>
                                        <p:tgtEl>
                                          <p:spTgt spid="2">
                                            <p:txEl>
                                              <p:pRg st="5" end="5"/>
                                            </p:txEl>
                                          </p:spTgt>
                                        </p:tgtEl>
                                        <p:attrNameLst>
                                          <p:attrName>style.opacity</p:attrName>
                                        </p:attrNameLst>
                                      </p:cBhvr>
                                      <p:to>
                                        <p:strVal val="0.25"/>
                                      </p:to>
                                    </p:set>
                                    <p:animEffect filter="image" prLst="opacity: 0.25">
                                      <p:cBhvr rctx="IE">
                                        <p:cTn id="81" dur="indefinite"/>
                                        <p:tgtEl>
                                          <p:spTgt spid="2">
                                            <p:txEl>
                                              <p:pRg st="5" end="5"/>
                                            </p:txEl>
                                          </p:spTgt>
                                        </p:tgtEl>
                                      </p:cBhvr>
                                    </p:animEffect>
                                  </p:childTnLst>
                                </p:cTn>
                              </p:par>
                              <p:par>
                                <p:cTn id="82" presetID="9" presetClass="emph" presetSubtype="0" nodeType="withEffect">
                                  <p:stCondLst>
                                    <p:cond delay="0"/>
                                  </p:stCondLst>
                                  <p:childTnLst>
                                    <p:set>
                                      <p:cBhvr>
                                        <p:cTn id="83" dur="indefinite"/>
                                        <p:tgtEl>
                                          <p:spTgt spid="2">
                                            <p:txEl>
                                              <p:pRg st="6" end="6"/>
                                            </p:txEl>
                                          </p:spTgt>
                                        </p:tgtEl>
                                        <p:attrNameLst>
                                          <p:attrName>style.opacity</p:attrName>
                                        </p:attrNameLst>
                                      </p:cBhvr>
                                      <p:to>
                                        <p:strVal val="0.25"/>
                                      </p:to>
                                    </p:set>
                                    <p:animEffect filter="image" prLst="opacity: 0.25">
                                      <p:cBhvr rctx="IE">
                                        <p:cTn id="84" dur="indefinite"/>
                                        <p:tgtEl>
                                          <p:spTgt spid="2">
                                            <p:txEl>
                                              <p:pRg st="6" end="6"/>
                                            </p:txEl>
                                          </p:spTgt>
                                        </p:tgtEl>
                                      </p:cBhvr>
                                    </p:animEffect>
                                  </p:childTnLst>
                                </p:cTn>
                              </p:par>
                              <p:par>
                                <p:cTn id="85" presetID="9" presetClass="emph" presetSubtype="0" nodeType="withEffect">
                                  <p:stCondLst>
                                    <p:cond delay="0"/>
                                  </p:stCondLst>
                                  <p:childTnLst>
                                    <p:set>
                                      <p:cBhvr>
                                        <p:cTn id="86" dur="indefinite"/>
                                        <p:tgtEl>
                                          <p:spTgt spid="2">
                                            <p:txEl>
                                              <p:pRg st="7" end="7"/>
                                            </p:txEl>
                                          </p:spTgt>
                                        </p:tgtEl>
                                        <p:attrNameLst>
                                          <p:attrName>style.opacity</p:attrName>
                                        </p:attrNameLst>
                                      </p:cBhvr>
                                      <p:to>
                                        <p:strVal val="0.25"/>
                                      </p:to>
                                    </p:set>
                                    <p:animEffect filter="image" prLst="opacity: 0.25">
                                      <p:cBhvr rctx="IE">
                                        <p:cTn id="87" dur="indefinite"/>
                                        <p:tgtEl>
                                          <p:spTgt spid="2">
                                            <p:txEl>
                                              <p:pRg st="7" end="7"/>
                                            </p:txEl>
                                          </p:spTgt>
                                        </p:tgtEl>
                                      </p:cBhvr>
                                    </p:animEffect>
                                  </p:childTnLst>
                                </p:cTn>
                              </p:par>
                              <p:par>
                                <p:cTn id="88" presetID="9" presetClass="emph" presetSubtype="0" nodeType="withEffect">
                                  <p:stCondLst>
                                    <p:cond delay="0"/>
                                  </p:stCondLst>
                                  <p:childTnLst>
                                    <p:set>
                                      <p:cBhvr>
                                        <p:cTn id="89" dur="indefinite"/>
                                        <p:tgtEl>
                                          <p:spTgt spid="2">
                                            <p:txEl>
                                              <p:pRg st="8" end="8"/>
                                            </p:txEl>
                                          </p:spTgt>
                                        </p:tgtEl>
                                        <p:attrNameLst>
                                          <p:attrName>style.opacity</p:attrName>
                                        </p:attrNameLst>
                                      </p:cBhvr>
                                      <p:to>
                                        <p:strVal val="0.25"/>
                                      </p:to>
                                    </p:set>
                                    <p:animEffect filter="image" prLst="opacity: 0.25">
                                      <p:cBhvr rctx="IE">
                                        <p:cTn id="90" dur="indefinite"/>
                                        <p:tgtEl>
                                          <p:spTgt spid="2">
                                            <p:txEl>
                                              <p:pRg st="8" end="8"/>
                                            </p:txEl>
                                          </p:spTgt>
                                        </p:tgtEl>
                                      </p:cBhvr>
                                    </p:animEffect>
                                  </p:childTnLst>
                                </p:cTn>
                              </p:par>
                              <p:par>
                                <p:cTn id="91" presetID="9" presetClass="emph" presetSubtype="0" nodeType="withEffect">
                                  <p:stCondLst>
                                    <p:cond delay="0"/>
                                  </p:stCondLst>
                                  <p:childTnLst>
                                    <p:set>
                                      <p:cBhvr>
                                        <p:cTn id="92" dur="indefinite"/>
                                        <p:tgtEl>
                                          <p:spTgt spid="2">
                                            <p:txEl>
                                              <p:pRg st="9" end="9"/>
                                            </p:txEl>
                                          </p:spTgt>
                                        </p:tgtEl>
                                        <p:attrNameLst>
                                          <p:attrName>style.opacity</p:attrName>
                                        </p:attrNameLst>
                                      </p:cBhvr>
                                      <p:to>
                                        <p:strVal val="0.25"/>
                                      </p:to>
                                    </p:set>
                                    <p:animEffect filter="image" prLst="opacity: 0.25">
                                      <p:cBhvr rctx="IE">
                                        <p:cTn id="93" dur="indefinite"/>
                                        <p:tgtEl>
                                          <p:spTgt spid="2">
                                            <p:txEl>
                                              <p:pRg st="9" end="9"/>
                                            </p:txEl>
                                          </p:spTgt>
                                        </p:tgtEl>
                                      </p:cBhvr>
                                    </p:animEffect>
                                  </p:childTnLst>
                                </p:cTn>
                              </p:par>
                              <p:par>
                                <p:cTn id="94" presetID="9" presetClass="emph" presetSubtype="0" nodeType="withEffect">
                                  <p:stCondLst>
                                    <p:cond delay="0"/>
                                  </p:stCondLst>
                                  <p:childTnLst>
                                    <p:set>
                                      <p:cBhvr>
                                        <p:cTn id="95" dur="indefinite"/>
                                        <p:tgtEl>
                                          <p:spTgt spid="2">
                                            <p:txEl>
                                              <p:pRg st="10" end="10"/>
                                            </p:txEl>
                                          </p:spTgt>
                                        </p:tgtEl>
                                        <p:attrNameLst>
                                          <p:attrName>style.opacity</p:attrName>
                                        </p:attrNameLst>
                                      </p:cBhvr>
                                      <p:to>
                                        <p:strVal val="0.25"/>
                                      </p:to>
                                    </p:set>
                                    <p:animEffect filter="image" prLst="opacity: 0.25">
                                      <p:cBhvr rctx="IE">
                                        <p:cTn id="96" dur="indefinite"/>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2">
            <a:extLst>
              <a:ext uri="{FF2B5EF4-FFF2-40B4-BE49-F238E27FC236}">
                <a16:creationId xmlns:a16="http://schemas.microsoft.com/office/drawing/2014/main" id="{26656A6E-F909-4B86-BF19-BAD4A78CA34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buFont typeface="Symbol" panose="05050102010706020507" pitchFamily="18" charset="2"/>
              <a:buNone/>
            </a:pPr>
            <a:r>
              <a:rPr lang="en-GB" altLang="en-US"/>
              <a:t>It is a </a:t>
            </a:r>
            <a:r>
              <a:rPr lang="en-GB" altLang="en-US" b="1" u="sng"/>
              <a:t>Proposal</a:t>
            </a:r>
            <a:r>
              <a:rPr lang="en-GB" altLang="en-US"/>
              <a:t> </a:t>
            </a:r>
            <a:endParaRPr lang="hi-IN" altLang="en-US"/>
          </a:p>
          <a:p>
            <a:pPr eaLnBrk="1" hangingPunct="1">
              <a:lnSpc>
                <a:spcPct val="110000"/>
              </a:lnSpc>
              <a:buFont typeface="Symbol" panose="05050102010706020507" pitchFamily="18" charset="2"/>
              <a:buNone/>
            </a:pPr>
            <a:r>
              <a:rPr lang="en-GB" altLang="en-US" b="1"/>
              <a:t>Verify </a:t>
            </a:r>
            <a:r>
              <a:rPr lang="en-GB" altLang="en-US"/>
              <a:t>it – on your own right </a:t>
            </a:r>
          </a:p>
          <a:p>
            <a:pPr eaLnBrk="1" hangingPunct="1">
              <a:lnSpc>
                <a:spcPct val="110000"/>
              </a:lnSpc>
              <a:buFont typeface="Symbol" panose="05050102010706020507" pitchFamily="18" charset="2"/>
              <a:buNone/>
            </a:pPr>
            <a:r>
              <a:rPr lang="en-GB" altLang="en-US"/>
              <a:t>– on the basis of your </a:t>
            </a:r>
            <a:r>
              <a:rPr lang="en-GB" altLang="en-US" b="1" u="sng"/>
              <a:t>Natural Acceptance</a:t>
            </a:r>
            <a:endParaRPr lang="hi-IN" altLang="en-US" b="1" u="sng"/>
          </a:p>
          <a:p>
            <a:pPr eaLnBrk="1" hangingPunct="1">
              <a:lnSpc>
                <a:spcPct val="110000"/>
              </a:lnSpc>
              <a:buFont typeface="Arial" panose="020B0604020202020204" pitchFamily="34" charset="0"/>
              <a:buNone/>
            </a:pPr>
            <a:r>
              <a:rPr lang="en-GB" altLang="en-US">
                <a:solidFill>
                  <a:srgbClr val="FF0000"/>
                </a:solidFill>
              </a:rPr>
              <a:t>(</a:t>
            </a:r>
            <a:r>
              <a:rPr lang="en-GB" altLang="en-US" b="1">
                <a:solidFill>
                  <a:srgbClr val="FF0000"/>
                </a:solidFill>
              </a:rPr>
              <a:t>Do not assume it to be true or false</a:t>
            </a:r>
            <a:r>
              <a:rPr lang="en-GB" altLang="en-US">
                <a:solidFill>
                  <a:srgbClr val="FF0000"/>
                </a:solidFill>
              </a:rPr>
              <a:t>)</a:t>
            </a:r>
          </a:p>
          <a:p>
            <a:pPr eaLnBrk="1" hangingPunct="1">
              <a:buFont typeface="Symbol" panose="05050102010706020507" pitchFamily="18" charset="2"/>
              <a:buNone/>
            </a:pPr>
            <a:endParaRPr lang="en-GB" altLang="en-US" sz="1000"/>
          </a:p>
          <a:p>
            <a:pPr eaLnBrk="1" hangingPunct="1">
              <a:buFont typeface="Symbol" panose="05050102010706020507" pitchFamily="18" charset="2"/>
              <a:buNone/>
            </a:pPr>
            <a:r>
              <a:rPr lang="en-GB" altLang="en-US"/>
              <a:t>It is a process of </a:t>
            </a:r>
            <a:r>
              <a:rPr lang="en-GB" altLang="en-US" b="1"/>
              <a:t>Dialogue</a:t>
            </a:r>
          </a:p>
          <a:p>
            <a:pPr eaLnBrk="1" hangingPunct="1">
              <a:buFont typeface="Symbol" panose="05050102010706020507" pitchFamily="18" charset="2"/>
              <a:buNone/>
            </a:pPr>
            <a:r>
              <a:rPr lang="en-GB" altLang="en-US"/>
              <a:t>A dialogue between me and you, to start with</a:t>
            </a:r>
          </a:p>
          <a:p>
            <a:pPr eaLnBrk="1" hangingPunct="1">
              <a:buFont typeface="Symbol" panose="05050102010706020507" pitchFamily="18" charset="2"/>
              <a:buNone/>
            </a:pPr>
            <a:r>
              <a:rPr lang="en-GB" altLang="en-US"/>
              <a:t>It soon becomes a dialogue </a:t>
            </a:r>
            <a:r>
              <a:rPr lang="en-GB" altLang="en-US" b="1"/>
              <a:t>within yourself</a:t>
            </a:r>
          </a:p>
          <a:p>
            <a:pPr eaLnBrk="1" hangingPunct="1">
              <a:buFont typeface="Symbol" panose="05050102010706020507" pitchFamily="18" charset="2"/>
              <a:buNone/>
            </a:pPr>
            <a:r>
              <a:rPr lang="en-GB" altLang="en-US"/>
              <a:t>	between </a:t>
            </a:r>
            <a:r>
              <a:rPr lang="en-GB" altLang="en-US" b="1"/>
              <a:t>what you are </a:t>
            </a:r>
            <a:r>
              <a:rPr lang="en-GB" altLang="en-US"/>
              <a:t>and</a:t>
            </a:r>
            <a:endParaRPr lang="hi-IN" altLang="en-US"/>
          </a:p>
          <a:p>
            <a:pPr eaLnBrk="1" hangingPunct="1">
              <a:buFont typeface="Symbol" panose="05050102010706020507" pitchFamily="18" charset="2"/>
              <a:buNone/>
            </a:pPr>
            <a:r>
              <a:rPr lang="hi-IN" altLang="en-US"/>
              <a:t>	</a:t>
            </a:r>
            <a:r>
              <a:rPr lang="en-GB" altLang="en-US"/>
              <a:t>what you really want to be</a:t>
            </a:r>
            <a:r>
              <a:rPr lang="hi-IN" altLang="en-US"/>
              <a:t> </a:t>
            </a:r>
          </a:p>
          <a:p>
            <a:pPr eaLnBrk="1" hangingPunct="1">
              <a:buFont typeface="Symbol" panose="05050102010706020507" pitchFamily="18" charset="2"/>
              <a:buNone/>
            </a:pPr>
            <a:r>
              <a:rPr lang="hi-IN" altLang="en-US"/>
              <a:t>	</a:t>
            </a:r>
            <a:r>
              <a:rPr lang="en-GB" altLang="en-US"/>
              <a:t>(</a:t>
            </a:r>
            <a:r>
              <a:rPr lang="en-GB" altLang="en-US" b="1"/>
              <a:t>your natural acceptance</a:t>
            </a:r>
            <a:r>
              <a:rPr lang="en-GB" altLang="en-US"/>
              <a:t>)</a:t>
            </a:r>
          </a:p>
          <a:p>
            <a:pPr eaLnBrk="1" hangingPunct="1">
              <a:buFont typeface="Symbol" panose="05050102010706020507" pitchFamily="18" charset="2"/>
              <a:buNone/>
            </a:pPr>
            <a:endParaRPr lang="hi-IN" altLang="en-US"/>
          </a:p>
          <a:p>
            <a:pPr eaLnBrk="1" hangingPunct="1">
              <a:buFont typeface="Symbol" panose="05050102010706020507" pitchFamily="18" charset="2"/>
              <a:buNone/>
            </a:pPr>
            <a:endParaRPr lang="hi-IN" altLang="en-US"/>
          </a:p>
          <a:p>
            <a:pPr eaLnBrk="1" hangingPunct="1">
              <a:buFont typeface="Symbol" panose="05050102010706020507" pitchFamily="18" charset="2"/>
              <a:buNone/>
            </a:pPr>
            <a:r>
              <a:rPr lang="en-GB" altLang="en-US"/>
              <a:t>The purpose of this workshop is to initiate</a:t>
            </a:r>
            <a:r>
              <a:rPr lang="hi-IN" altLang="en-US"/>
              <a:t>/</a:t>
            </a:r>
            <a:r>
              <a:rPr lang="en-IN" altLang="en-US"/>
              <a:t>strengthen</a:t>
            </a:r>
            <a:r>
              <a:rPr lang="en-GB" altLang="en-US"/>
              <a:t> this internal dialogue</a:t>
            </a:r>
          </a:p>
        </p:txBody>
      </p:sp>
      <p:sp>
        <p:nvSpPr>
          <p:cNvPr id="2" name="Content Placeholder 1">
            <a:extLst>
              <a:ext uri="{FF2B5EF4-FFF2-40B4-BE49-F238E27FC236}">
                <a16:creationId xmlns:a16="http://schemas.microsoft.com/office/drawing/2014/main" id="{B55F3E8F-CDD1-42ED-83B5-0F89157442A7}"/>
              </a:ext>
            </a:extLst>
          </p:cNvPr>
          <p:cNvSpPr>
            <a:spLocks noGrp="1"/>
          </p:cNvSpPr>
          <p:nvPr>
            <p:ph sz="half" idx="2"/>
          </p:nvPr>
        </p:nvSpPr>
        <p:spPr>
          <a:xfrm>
            <a:off x="6210300" y="609600"/>
            <a:ext cx="5981700" cy="5943600"/>
          </a:xfrm>
        </p:spPr>
        <p:txBody>
          <a:bodyPr/>
          <a:lstStyle/>
          <a:p>
            <a:pPr eaLnBrk="1" hangingPunct="1">
              <a:lnSpc>
                <a:spcPct val="110000"/>
              </a:lnSpc>
              <a:buFont typeface="Arial" panose="020B0604020202020204" pitchFamily="34" charset="0"/>
              <a:buNone/>
              <a:defRPr/>
            </a:pPr>
            <a:r>
              <a:rPr lang="hi-IN" altLang="en-US" dirty="0"/>
              <a:t>यह एक </a:t>
            </a:r>
            <a:r>
              <a:rPr lang="hi-IN" altLang="en-US" b="1" u="sng" dirty="0"/>
              <a:t>प्रस्ताव</a:t>
            </a:r>
            <a:r>
              <a:rPr lang="hi-IN" altLang="en-US" dirty="0"/>
              <a:t> है</a:t>
            </a:r>
          </a:p>
          <a:p>
            <a:pPr eaLnBrk="1" hangingPunct="1">
              <a:lnSpc>
                <a:spcPct val="110000"/>
              </a:lnSpc>
              <a:buFont typeface="Arial" panose="020B0604020202020204" pitchFamily="34" charset="0"/>
              <a:buNone/>
              <a:defRPr/>
            </a:pPr>
            <a:r>
              <a:rPr lang="hi-IN" altLang="en-US" dirty="0"/>
              <a:t>जाँचें </a:t>
            </a:r>
            <a:r>
              <a:rPr lang="en-IN" altLang="en-US" dirty="0"/>
              <a:t>	</a:t>
            </a:r>
            <a:r>
              <a:rPr lang="hi-IN" altLang="en-US" dirty="0"/>
              <a:t>– स्वयं के अधिकार पर</a:t>
            </a:r>
            <a:endParaRPr lang="en-GB" altLang="en-US" dirty="0">
              <a:cs typeface="Arial" panose="020B0604020202020204" pitchFamily="34" charset="0"/>
            </a:endParaRPr>
          </a:p>
          <a:p>
            <a:pPr eaLnBrk="1" hangingPunct="1">
              <a:lnSpc>
                <a:spcPct val="110000"/>
              </a:lnSpc>
              <a:buFont typeface="Arial" panose="020B0604020202020204" pitchFamily="34" charset="0"/>
              <a:buNone/>
              <a:defRPr/>
            </a:pPr>
            <a:r>
              <a:rPr lang="en-GB" altLang="en-US" dirty="0">
                <a:cs typeface="Arial" panose="020B0604020202020204" pitchFamily="34" charset="0"/>
              </a:rPr>
              <a:t>		– </a:t>
            </a:r>
            <a:r>
              <a:rPr lang="hi-IN" altLang="en-US" dirty="0"/>
              <a:t>अपनी </a:t>
            </a:r>
            <a:r>
              <a:rPr lang="hi-IN" altLang="en-US" b="1" u="sng" dirty="0"/>
              <a:t>सहज स्वीकृति</a:t>
            </a:r>
            <a:r>
              <a:rPr lang="hi-IN" altLang="en-US" u="sng" dirty="0"/>
              <a:t> </a:t>
            </a:r>
            <a:r>
              <a:rPr lang="hi-IN" altLang="en-US" dirty="0"/>
              <a:t>के आधार पर</a:t>
            </a:r>
            <a:endParaRPr lang="hi-IN" altLang="en-US" b="1" u="sng" dirty="0"/>
          </a:p>
          <a:p>
            <a:pPr eaLnBrk="1" hangingPunct="1">
              <a:lnSpc>
                <a:spcPct val="110000"/>
              </a:lnSpc>
              <a:buFont typeface="Arial" panose="020B0604020202020204" pitchFamily="34" charset="0"/>
              <a:buNone/>
              <a:defRPr/>
            </a:pPr>
            <a:r>
              <a:rPr lang="hi-IN" altLang="en-US" dirty="0">
                <a:solidFill>
                  <a:srgbClr val="FF0000"/>
                </a:solidFill>
              </a:rPr>
              <a:t>(</a:t>
            </a:r>
            <a:r>
              <a:rPr lang="hi-IN" altLang="en-US" b="1" dirty="0">
                <a:solidFill>
                  <a:srgbClr val="FF0000"/>
                </a:solidFill>
              </a:rPr>
              <a:t>मानें नहीं –</a:t>
            </a:r>
            <a:r>
              <a:rPr lang="hi-IN" altLang="en-US" dirty="0">
                <a:solidFill>
                  <a:srgbClr val="FF0000"/>
                </a:solidFill>
              </a:rPr>
              <a:t> न सही मानें, न ही गलत मानें)</a:t>
            </a:r>
            <a:endParaRPr lang="en-GB" altLang="en-US" dirty="0">
              <a:solidFill>
                <a:srgbClr val="FF0000"/>
              </a:solidFill>
              <a:cs typeface="Arial" panose="020B0604020202020204" pitchFamily="34" charset="0"/>
            </a:endParaRPr>
          </a:p>
          <a:p>
            <a:pPr marL="0" indent="0" eaLnBrk="1" hangingPunct="1">
              <a:spcBef>
                <a:spcPts val="0"/>
              </a:spcBef>
              <a:buFont typeface="Symbol" pitchFamily="18" charset="2"/>
              <a:buNone/>
              <a:defRPr/>
            </a:pPr>
            <a:endParaRPr lang="hi-IN" altLang="en-US" b="1" u="sng" dirty="0">
              <a:solidFill>
                <a:srgbClr val="1E00AA"/>
              </a:solidFill>
            </a:endParaRPr>
          </a:p>
          <a:p>
            <a:pPr marL="0" indent="0" eaLnBrk="1" hangingPunct="1">
              <a:spcBef>
                <a:spcPts val="0"/>
              </a:spcBef>
              <a:buFont typeface="Symbol" pitchFamily="18" charset="2"/>
              <a:buNone/>
              <a:defRPr/>
            </a:pPr>
            <a:r>
              <a:rPr lang="hi-IN" altLang="en-US" dirty="0"/>
              <a:t>यह संवाद की प्रक्रिया है</a:t>
            </a:r>
          </a:p>
          <a:p>
            <a:pPr marL="0" indent="0" eaLnBrk="1" hangingPunct="1">
              <a:spcBef>
                <a:spcPts val="0"/>
              </a:spcBef>
              <a:buFont typeface="Symbol" pitchFamily="18" charset="2"/>
              <a:buNone/>
              <a:defRPr/>
            </a:pPr>
            <a:r>
              <a:rPr lang="hi-IN" altLang="en-US" dirty="0"/>
              <a:t>यह संवाद मेरे और आप के बीच शुरू होता है</a:t>
            </a:r>
          </a:p>
          <a:p>
            <a:pPr marL="0" indent="0" eaLnBrk="1" hangingPunct="1">
              <a:spcBef>
                <a:spcPts val="0"/>
              </a:spcBef>
              <a:buFont typeface="Symbol" pitchFamily="18" charset="2"/>
              <a:buNone/>
              <a:defRPr/>
            </a:pPr>
            <a:r>
              <a:rPr lang="hi-IN" altLang="en-US" dirty="0">
                <a:cs typeface="Arial" panose="020B0604020202020204" pitchFamily="34" charset="0"/>
              </a:rPr>
              <a:t>फिर आप में चलने लगता है</a:t>
            </a:r>
          </a:p>
          <a:p>
            <a:pPr marL="0" indent="0" eaLnBrk="1" hangingPunct="1">
              <a:spcBef>
                <a:spcPts val="0"/>
              </a:spcBef>
              <a:buFont typeface="Symbol" pitchFamily="18" charset="2"/>
              <a:buNone/>
              <a:defRPr/>
            </a:pPr>
            <a:r>
              <a:rPr lang="hi-IN" altLang="en-US" dirty="0">
                <a:cs typeface="Arial" panose="020B0604020202020204" pitchFamily="34" charset="0"/>
              </a:rPr>
              <a:t>	</a:t>
            </a:r>
            <a:r>
              <a:rPr lang="hi-IN" altLang="en-US" b="1" dirty="0">
                <a:cs typeface="Arial" panose="020B0604020202020204" pitchFamily="34" charset="0"/>
              </a:rPr>
              <a:t>जैसा आप हैं </a:t>
            </a:r>
            <a:r>
              <a:rPr lang="hi-IN" altLang="en-US" dirty="0">
                <a:cs typeface="Arial" panose="020B0604020202020204" pitchFamily="34" charset="0"/>
              </a:rPr>
              <a:t>और </a:t>
            </a:r>
          </a:p>
          <a:p>
            <a:pPr marL="0" indent="0" eaLnBrk="1" hangingPunct="1">
              <a:spcBef>
                <a:spcPts val="0"/>
              </a:spcBef>
              <a:buFont typeface="Symbol" pitchFamily="18" charset="2"/>
              <a:buNone/>
              <a:defRPr/>
            </a:pPr>
            <a:r>
              <a:rPr lang="hi-IN" altLang="en-US" dirty="0">
                <a:cs typeface="Arial" panose="020B0604020202020204" pitchFamily="34" charset="0"/>
              </a:rPr>
              <a:t>	जैसा होना आप वास्तव में होना चाहते हैं </a:t>
            </a:r>
          </a:p>
          <a:p>
            <a:pPr marL="0" indent="0" eaLnBrk="1" hangingPunct="1">
              <a:spcBef>
                <a:spcPts val="0"/>
              </a:spcBef>
              <a:buFont typeface="Symbol" pitchFamily="18" charset="2"/>
              <a:buNone/>
              <a:defRPr/>
            </a:pPr>
            <a:r>
              <a:rPr lang="hi-IN" altLang="en-US" dirty="0">
                <a:cs typeface="Arial" panose="020B0604020202020204" pitchFamily="34" charset="0"/>
              </a:rPr>
              <a:t>	(</a:t>
            </a:r>
            <a:r>
              <a:rPr lang="hi-IN" altLang="en-US" b="1" dirty="0">
                <a:cs typeface="Arial" panose="020B0604020202020204" pitchFamily="34" charset="0"/>
              </a:rPr>
              <a:t>आपकी सहज स्वीकृति</a:t>
            </a:r>
            <a:r>
              <a:rPr lang="hi-IN" altLang="en-US" dirty="0">
                <a:cs typeface="Arial" panose="020B0604020202020204" pitchFamily="34" charset="0"/>
              </a:rPr>
              <a:t>)</a:t>
            </a: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dirty="0">
              <a:cs typeface="Arial" panose="020B0604020202020204" pitchFamily="34" charset="0"/>
            </a:endParaRPr>
          </a:p>
          <a:p>
            <a:pPr marL="0" indent="0" eaLnBrk="1" hangingPunct="1">
              <a:spcBef>
                <a:spcPts val="0"/>
              </a:spcBef>
              <a:buFont typeface="Symbol" pitchFamily="18" charset="2"/>
              <a:buNone/>
              <a:defRPr/>
            </a:pPr>
            <a:endParaRPr lang="hi-IN" altLang="en-US" sz="1200" dirty="0">
              <a:cs typeface="Arial" panose="020B0604020202020204" pitchFamily="34" charset="0"/>
            </a:endParaRPr>
          </a:p>
          <a:p>
            <a:pPr marL="0" indent="0" eaLnBrk="1" hangingPunct="1">
              <a:spcBef>
                <a:spcPts val="0"/>
              </a:spcBef>
              <a:buFont typeface="Symbol" pitchFamily="18" charset="2"/>
              <a:buNone/>
              <a:defRPr/>
            </a:pPr>
            <a:r>
              <a:rPr lang="hi-IN" altLang="en-US" dirty="0">
                <a:cs typeface="Arial" panose="020B0604020202020204" pitchFamily="34" charset="0"/>
              </a:rPr>
              <a:t>इस कार्यशाला का आशय </a:t>
            </a:r>
            <a:endParaRPr lang="en-IN" altLang="en-US" dirty="0">
              <a:cs typeface="Arial" panose="020B0604020202020204" pitchFamily="34" charset="0"/>
            </a:endParaRPr>
          </a:p>
          <a:p>
            <a:pPr marL="0" indent="0" eaLnBrk="1" hangingPunct="1">
              <a:spcBef>
                <a:spcPts val="0"/>
              </a:spcBef>
              <a:buFont typeface="Symbol" pitchFamily="18" charset="2"/>
              <a:buNone/>
              <a:defRPr/>
            </a:pPr>
            <a:r>
              <a:rPr lang="en-IN" altLang="en-US" dirty="0">
                <a:cs typeface="Arial" panose="020B0604020202020204" pitchFamily="34" charset="0"/>
              </a:rPr>
              <a:t>   </a:t>
            </a:r>
            <a:r>
              <a:rPr lang="hi-IN" altLang="en-US" dirty="0">
                <a:cs typeface="Arial" panose="020B0604020202020204" pitchFamily="34" charset="0"/>
              </a:rPr>
              <a:t>इस संवाद को शुरू / मज़बूत करना है</a:t>
            </a:r>
            <a:endParaRPr lang="en-IN" dirty="0"/>
          </a:p>
        </p:txBody>
      </p:sp>
      <p:sp>
        <p:nvSpPr>
          <p:cNvPr id="67588" name="Title 1">
            <a:extLst>
              <a:ext uri="{FF2B5EF4-FFF2-40B4-BE49-F238E27FC236}">
                <a16:creationId xmlns:a16="http://schemas.microsoft.com/office/drawing/2014/main" id="{3041AA62-B412-4B0D-BE58-8B011FA17D30}"/>
              </a:ext>
            </a:extLst>
          </p:cNvPr>
          <p:cNvSpPr>
            <a:spLocks noGrp="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Process</a:t>
            </a:r>
            <a:endParaRPr lang="en-US" altLang="en-US"/>
          </a:p>
        </p:txBody>
      </p:sp>
      <p:sp>
        <p:nvSpPr>
          <p:cNvPr id="3" name="Content Placeholder 2">
            <a:extLst>
              <a:ext uri="{FF2B5EF4-FFF2-40B4-BE49-F238E27FC236}">
                <a16:creationId xmlns:a16="http://schemas.microsoft.com/office/drawing/2014/main" id="{BBD0D05B-3487-4B79-901F-CE67DF3243D0}"/>
              </a:ext>
            </a:extLst>
          </p:cNvPr>
          <p:cNvSpPr>
            <a:spLocks noGrp="1"/>
          </p:cNvSpPr>
          <p:nvPr>
            <p:ph sz="quarter" idx="10"/>
          </p:nvPr>
        </p:nvSpPr>
        <p:spPr/>
        <p:txBody>
          <a:bodyPr/>
          <a:lstStyle/>
          <a:p>
            <a:pPr eaLnBrk="1" hangingPunct="1">
              <a:defRPr/>
            </a:pPr>
            <a:r>
              <a:rPr lang="hi-IN"/>
              <a:t>प्रक्रिया</a:t>
            </a:r>
            <a:endParaRPr/>
          </a:p>
        </p:txBody>
      </p:sp>
      <p:pic>
        <p:nvPicPr>
          <p:cNvPr id="67590" name="Picture 8">
            <a:extLst>
              <a:ext uri="{FF2B5EF4-FFF2-40B4-BE49-F238E27FC236}">
                <a16:creationId xmlns:a16="http://schemas.microsoft.com/office/drawing/2014/main" id="{E1DCAD37-140D-454F-B295-024924AB4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4126" t="20607" r="16933" b="12350"/>
          <a:stretch>
            <a:fillRect/>
          </a:stretch>
        </p:blipFill>
        <p:spPr bwMode="auto">
          <a:xfrm>
            <a:off x="11102975" y="5495925"/>
            <a:ext cx="10525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a:extLst>
              <a:ext uri="{FF2B5EF4-FFF2-40B4-BE49-F238E27FC236}">
                <a16:creationId xmlns:a16="http://schemas.microsoft.com/office/drawing/2014/main" id="{194CA3AD-1122-4C35-B0B7-DAFA4B6126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2803" t="23537" r="20900" b="12950"/>
          <a:stretch>
            <a:fillRect/>
          </a:stretch>
        </p:blipFill>
        <p:spPr bwMode="auto">
          <a:xfrm>
            <a:off x="5057775" y="551021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0BEC5CB-B090-466C-B131-F1C52753E6F5}"/>
              </a:ext>
            </a:extLst>
          </p:cNvPr>
          <p:cNvSpPr txBox="1">
            <a:spLocks noChangeArrowheads="1"/>
          </p:cNvSpPr>
          <p:nvPr/>
        </p:nvSpPr>
        <p:spPr bwMode="auto">
          <a:xfrm>
            <a:off x="3036888" y="2403475"/>
            <a:ext cx="6140450" cy="2584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cs typeface="Calibri" panose="020F0502020204030204" pitchFamily="34" charset="0"/>
              </a:rPr>
              <a:t>Poll Qs:</a:t>
            </a:r>
            <a:br>
              <a:rPr lang="en-IN" altLang="en-US" b="1">
                <a:cs typeface="Calibri" panose="020F0502020204030204" pitchFamily="34" charset="0"/>
              </a:rPr>
            </a:br>
            <a:r>
              <a:rPr lang="en-IN" altLang="en-US" b="1">
                <a:cs typeface="Calibri" panose="020F0502020204030204" pitchFamily="34" charset="0"/>
              </a:rPr>
              <a:t>Which process is naturally acceptable</a:t>
            </a:r>
            <a:endParaRPr lang="en-IN" altLang="en-US">
              <a:ea typeface="Calibri" panose="020F0502020204030204" pitchFamily="34" charset="0"/>
              <a:cs typeface="Mangal" panose="00000400000000000000" pitchFamily="2"/>
            </a:endParaRPr>
          </a:p>
          <a:p>
            <a:r>
              <a:rPr lang="en-IN" altLang="en-US">
                <a:cs typeface="Calibri" panose="020F0502020204030204" pitchFamily="34" charset="0"/>
              </a:rPr>
              <a:t>Which process is Naturally Acceptable to you?</a:t>
            </a:r>
            <a:br>
              <a:rPr lang="en-IN" altLang="en-US">
                <a:cs typeface="Calibri" panose="020F0502020204030204" pitchFamily="34" charset="0"/>
              </a:rPr>
            </a:br>
            <a:endParaRPr lang="en-IN" altLang="en-US">
              <a:cs typeface="Calibri" panose="020F0502020204030204" pitchFamily="34" charset="0"/>
            </a:endParaRPr>
          </a:p>
          <a:p>
            <a:r>
              <a:rPr lang="en-IN" altLang="en-US">
                <a:cs typeface="Calibri" panose="020F0502020204030204" pitchFamily="34" charset="0"/>
              </a:rPr>
              <a:t>1) A process of self-exploration, self-verification on your own right, leading to understanding in yourself</a:t>
            </a:r>
          </a:p>
          <a:p>
            <a:br>
              <a:rPr lang="en-IN" altLang="en-US">
                <a:cs typeface="Calibri" panose="020F0502020204030204" pitchFamily="34" charset="0"/>
              </a:rPr>
            </a:br>
            <a:r>
              <a:rPr lang="en-IN" altLang="en-US">
                <a:cs typeface="Calibri" panose="020F0502020204030204" pitchFamily="34" charset="0"/>
              </a:rPr>
              <a:t>2) A process of do’s &amp; don’ts, in which you assume what is said, without verification</a:t>
            </a:r>
          </a:p>
        </p:txBody>
      </p:sp>
      <p:sp>
        <p:nvSpPr>
          <p:cNvPr id="5" name="Speech Bubble: Oval 4">
            <a:extLst>
              <a:ext uri="{FF2B5EF4-FFF2-40B4-BE49-F238E27FC236}">
                <a16:creationId xmlns:a16="http://schemas.microsoft.com/office/drawing/2014/main" id="{BDDD53F9-42DD-4BBC-90D4-883A00350AFE}"/>
              </a:ext>
            </a:extLst>
          </p:cNvPr>
          <p:cNvSpPr/>
          <p:nvPr/>
        </p:nvSpPr>
        <p:spPr>
          <a:xfrm>
            <a:off x="7378700" y="1576388"/>
            <a:ext cx="2514600" cy="1081087"/>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reflective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245A272-0AD2-4183-A102-87E35A532B1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17411" name="Rectangle 8">
            <a:extLst>
              <a:ext uri="{FF2B5EF4-FFF2-40B4-BE49-F238E27FC236}">
                <a16:creationId xmlns:a16="http://schemas.microsoft.com/office/drawing/2014/main" id="{00341938-4675-4787-8D01-42DDEA7023BB}"/>
              </a:ext>
            </a:extLst>
          </p:cNvPr>
          <p:cNvSpPr>
            <a:spLocks noChangeArrowheads="1"/>
          </p:cNvSpPr>
          <p:nvPr/>
        </p:nvSpPr>
        <p:spPr bwMode="auto">
          <a:xfrm>
            <a:off x="1524000" y="1152525"/>
            <a:ext cx="1057275"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Self  </a:t>
            </a:r>
            <a:r>
              <a:rPr lang="en-US" altLang="en-US" sz="2800">
                <a:solidFill>
                  <a:srgbClr val="1E00AA"/>
                </a:solidFill>
                <a:latin typeface="Kruti Dev 010" pitchFamily="2" charset="0"/>
                <a:cs typeface="+mn-cs"/>
              </a:rPr>
              <a:t>eSa</a:t>
            </a:r>
            <a:r>
              <a:rPr lang="en-US" altLang="en-US" sz="2400">
                <a:solidFill>
                  <a:srgbClr val="000000"/>
                </a:solidFill>
                <a:latin typeface="Kruti Dev 010" pitchFamily="2" charset="0"/>
                <a:cs typeface="+mn-cs"/>
              </a:rPr>
              <a:t> </a:t>
            </a:r>
            <a:endParaRPr lang="en-US" altLang="en-US" sz="2000">
              <a:solidFill>
                <a:srgbClr val="000000"/>
              </a:solidFill>
              <a:cs typeface="+mn-cs"/>
            </a:endParaRPr>
          </a:p>
        </p:txBody>
      </p:sp>
      <p:graphicFrame>
        <p:nvGraphicFramePr>
          <p:cNvPr id="34" name="Table 33">
            <a:extLst>
              <a:ext uri="{FF2B5EF4-FFF2-40B4-BE49-F238E27FC236}">
                <a16:creationId xmlns:a16="http://schemas.microsoft.com/office/drawing/2014/main" id="{4E1CF1A5-723D-40FF-A274-1AF33AF1F69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432" name="Rectangle 10">
            <a:extLst>
              <a:ext uri="{FF2B5EF4-FFF2-40B4-BE49-F238E27FC236}">
                <a16:creationId xmlns:a16="http://schemas.microsoft.com/office/drawing/2014/main" id="{F397FCA3-F57E-40C6-8F0C-A691B192A6EF}"/>
              </a:ext>
            </a:extLst>
          </p:cNvPr>
          <p:cNvSpPr>
            <a:spLocks noChangeArrowheads="1"/>
          </p:cNvSpPr>
          <p:nvPr/>
        </p:nvSpPr>
        <p:spPr bwMode="auto">
          <a:xfrm>
            <a:off x="1524000" y="5181600"/>
            <a:ext cx="1509713"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Body </a:t>
            </a:r>
            <a:r>
              <a:rPr lang="en-US" altLang="en-US" sz="2800">
                <a:solidFill>
                  <a:srgbClr val="1E00AA"/>
                </a:solidFill>
                <a:latin typeface="Kruti Dev 010" pitchFamily="2" charset="0"/>
                <a:cs typeface="+mn-cs"/>
              </a:rPr>
              <a:t>'kjhj</a:t>
            </a:r>
            <a:r>
              <a:rPr lang="en-US" altLang="en-US" sz="2400">
                <a:solidFill>
                  <a:srgbClr val="000000"/>
                </a:solidFill>
                <a:latin typeface="Kruti Dev 010" pitchFamily="2" charset="0"/>
                <a:cs typeface="+mn-cs"/>
              </a:rPr>
              <a:t> </a:t>
            </a:r>
            <a:endParaRPr lang="en-US" altLang="en-US" sz="2000">
              <a:solidFill>
                <a:srgbClr val="000000"/>
              </a:solidFill>
              <a:cs typeface="+mn-cs"/>
            </a:endParaRPr>
          </a:p>
        </p:txBody>
      </p:sp>
      <p:cxnSp>
        <p:nvCxnSpPr>
          <p:cNvPr id="37" name="Straight Connector 36">
            <a:extLst>
              <a:ext uri="{FF2B5EF4-FFF2-40B4-BE49-F238E27FC236}">
                <a16:creationId xmlns:a16="http://schemas.microsoft.com/office/drawing/2014/main" id="{40866502-DE86-4945-B33E-62637C5D455F}"/>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34" name="Oval 8">
            <a:extLst>
              <a:ext uri="{FF2B5EF4-FFF2-40B4-BE49-F238E27FC236}">
                <a16:creationId xmlns:a16="http://schemas.microsoft.com/office/drawing/2014/main" id="{A48E3085-476B-4FC7-9E41-FEB05E8489E3}"/>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a:solidFill>
                <a:srgbClr val="000000"/>
              </a:solidFill>
              <a:cs typeface="+mn-cs"/>
            </a:endParaRPr>
          </a:p>
        </p:txBody>
      </p:sp>
      <p:graphicFrame>
        <p:nvGraphicFramePr>
          <p:cNvPr id="53" name="Table 52">
            <a:extLst>
              <a:ext uri="{FF2B5EF4-FFF2-40B4-BE49-F238E27FC236}">
                <a16:creationId xmlns:a16="http://schemas.microsoft.com/office/drawing/2014/main" id="{FC55868D-EA86-4156-97EB-CE5A64493626}"/>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9673" name="Group 5">
            <a:extLst>
              <a:ext uri="{FF2B5EF4-FFF2-40B4-BE49-F238E27FC236}">
                <a16:creationId xmlns:a16="http://schemas.microsoft.com/office/drawing/2014/main" id="{A5970784-6051-4A6D-A2B8-44F8D104A4C9}"/>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08F848EB-D012-48C1-BDD4-0AD2C68EFB10}"/>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E9B0C-0AF9-4D62-A8DD-2C8C0AF8C174}"/>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58" name="Rectangle 4">
              <a:extLst>
                <a:ext uri="{FF2B5EF4-FFF2-40B4-BE49-F238E27FC236}">
                  <a16:creationId xmlns:a16="http://schemas.microsoft.com/office/drawing/2014/main" id="{5BEA1B84-9343-489E-9EC5-0EB9657027DD}"/>
                </a:ext>
              </a:extLst>
            </p:cNvPr>
            <p:cNvSpPr>
              <a:spLocks noChangeArrowheads="1"/>
            </p:cNvSpPr>
            <p:nvPr/>
          </p:nvSpPr>
          <p:spPr bwMode="auto">
            <a:xfrm>
              <a:off x="566738" y="4887913"/>
              <a:ext cx="1338262" cy="369887"/>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dirty="0">
                  <a:solidFill>
                    <a:srgbClr val="000000"/>
                  </a:solidFill>
                  <a:cs typeface="+mn-cs"/>
                </a:rPr>
                <a:t>Information</a:t>
              </a:r>
            </a:p>
          </p:txBody>
        </p:sp>
      </p:grpSp>
      <p:sp>
        <p:nvSpPr>
          <p:cNvPr id="20" name="Rectangle 13">
            <a:extLst>
              <a:ext uri="{FF2B5EF4-FFF2-40B4-BE49-F238E27FC236}">
                <a16:creationId xmlns:a16="http://schemas.microsoft.com/office/drawing/2014/main" id="{08CF7F8A-728A-435B-90D0-188F541F1CEA}"/>
              </a:ext>
            </a:extLst>
          </p:cNvPr>
          <p:cNvSpPr>
            <a:spLocks noChangeArrowheads="1"/>
          </p:cNvSpPr>
          <p:nvPr/>
        </p:nvSpPr>
        <p:spPr bwMode="auto">
          <a:xfrm>
            <a:off x="2971800" y="5800725"/>
            <a:ext cx="2208213"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Behaviour </a:t>
            </a:r>
            <a:r>
              <a:rPr lang="en-US" altLang="en-US" sz="2800">
                <a:solidFill>
                  <a:srgbClr val="1E00AA"/>
                </a:solidFill>
                <a:latin typeface="Kruti Dev 010" pitchFamily="2" charset="0"/>
                <a:cs typeface="+mn-cs"/>
              </a:rPr>
              <a:t>O;ogkj</a:t>
            </a:r>
          </a:p>
        </p:txBody>
      </p:sp>
      <p:sp>
        <p:nvSpPr>
          <p:cNvPr id="21" name="Rectangle 14">
            <a:extLst>
              <a:ext uri="{FF2B5EF4-FFF2-40B4-BE49-F238E27FC236}">
                <a16:creationId xmlns:a16="http://schemas.microsoft.com/office/drawing/2014/main" id="{8DADE9D7-158D-44D0-BDB5-341CA23FB793}"/>
              </a:ext>
            </a:extLst>
          </p:cNvPr>
          <p:cNvSpPr>
            <a:spLocks noChangeArrowheads="1"/>
          </p:cNvSpPr>
          <p:nvPr/>
        </p:nvSpPr>
        <p:spPr bwMode="auto">
          <a:xfrm>
            <a:off x="5487988" y="5800725"/>
            <a:ext cx="1338262"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Work </a:t>
            </a:r>
            <a:r>
              <a:rPr lang="en-US" altLang="en-US" sz="2800">
                <a:solidFill>
                  <a:srgbClr val="1E00AA"/>
                </a:solidFill>
                <a:latin typeface="Kruti Dev 010" pitchFamily="2" charset="0"/>
                <a:cs typeface="+mn-cs"/>
              </a:rPr>
              <a:t>dk;Z</a:t>
            </a:r>
          </a:p>
        </p:txBody>
      </p:sp>
      <p:cxnSp>
        <p:nvCxnSpPr>
          <p:cNvPr id="22" name="Straight Arrow Connector 21">
            <a:extLst>
              <a:ext uri="{FF2B5EF4-FFF2-40B4-BE49-F238E27FC236}">
                <a16:creationId xmlns:a16="http://schemas.microsoft.com/office/drawing/2014/main" id="{063BE2E3-8394-417B-9BDA-59071A6FD6E1}"/>
              </a:ext>
            </a:extLst>
          </p:cNvPr>
          <p:cNvCxnSpPr>
            <a:endCxn id="2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FF213F-C4D6-4DE2-9AEE-BFF0F2695173}"/>
              </a:ext>
            </a:extLst>
          </p:cNvPr>
          <p:cNvCxnSpPr>
            <a:endCxn id="2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54E4B2F-E5DA-4FEC-AA3A-9DDF9D71039B}"/>
              </a:ext>
            </a:extLst>
          </p:cNvPr>
          <p:cNvSpPr/>
          <p:nvPr/>
        </p:nvSpPr>
        <p:spPr>
          <a:xfrm>
            <a:off x="5516563" y="2312988"/>
            <a:ext cx="3094037"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Imagination</a:t>
            </a:r>
          </a:p>
          <a:p>
            <a:pPr algn="ctr">
              <a:defRPr/>
            </a:pPr>
            <a:r>
              <a:rPr lang="en-US" altLang="en-US" sz="2400" dirty="0" err="1">
                <a:solidFill>
                  <a:srgbClr val="002060"/>
                </a:solidFill>
                <a:latin typeface="Kruti Dev 010" pitchFamily="2" charset="0"/>
              </a:rPr>
              <a:t>dYiuk”khyrk</a:t>
            </a:r>
            <a:endParaRPr lang="en-US" altLang="en-US" sz="2400" dirty="0">
              <a:solidFill>
                <a:prstClr val="black"/>
              </a:solidFill>
            </a:endParaRPr>
          </a:p>
        </p:txBody>
      </p:sp>
      <p:pic>
        <p:nvPicPr>
          <p:cNvPr id="69679" name="Picture 23">
            <a:extLst>
              <a:ext uri="{FF2B5EF4-FFF2-40B4-BE49-F238E27FC236}">
                <a16:creationId xmlns:a16="http://schemas.microsoft.com/office/drawing/2014/main" id="{A5F6863B-0F73-4D74-9253-62E9F8E7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9090025" y="4903788"/>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4661B91-F778-4801-9492-7982BC08CA98}"/>
              </a:ext>
            </a:extLst>
          </p:cNvPr>
          <p:cNvSpPr txBox="1">
            <a:spLocks noChangeArrowheads="1"/>
          </p:cNvSpPr>
          <p:nvPr/>
        </p:nvSpPr>
        <p:spPr bwMode="auto">
          <a:xfrm>
            <a:off x="80963" y="1866900"/>
            <a:ext cx="26066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cs typeface="Calibri" panose="020F0502020204030204" pitchFamily="34" charset="0"/>
              </a:rPr>
              <a:t>Poll Qs:</a:t>
            </a:r>
            <a:br>
              <a:rPr lang="en-IN" altLang="en-US" b="1">
                <a:cs typeface="Calibri" panose="020F0502020204030204" pitchFamily="34" charset="0"/>
              </a:rPr>
            </a:br>
            <a:r>
              <a:rPr lang="en-IN" altLang="en-US" b="1">
                <a:cs typeface="Calibri" panose="020F0502020204030204" pitchFamily="34" charset="0"/>
              </a:rPr>
              <a:t>Are you able to see your imagination?</a:t>
            </a:r>
            <a:endParaRPr lang="en-IN" altLang="en-US">
              <a:ea typeface="Calibri" panose="020F0502020204030204" pitchFamily="34" charset="0"/>
              <a:cs typeface="Mangal" panose="00000400000000000000" pitchFamily="2"/>
            </a:endParaRPr>
          </a:p>
        </p:txBody>
      </p:sp>
      <p:sp>
        <p:nvSpPr>
          <p:cNvPr id="25" name="Speech Bubble: Oval 24">
            <a:extLst>
              <a:ext uri="{FF2B5EF4-FFF2-40B4-BE49-F238E27FC236}">
                <a16:creationId xmlns:a16="http://schemas.microsoft.com/office/drawing/2014/main" id="{692C3C95-FCAE-4EB5-A54C-18DB0C86110A}"/>
              </a:ext>
            </a:extLst>
          </p:cNvPr>
          <p:cNvSpPr/>
          <p:nvPr/>
        </p:nvSpPr>
        <p:spPr>
          <a:xfrm>
            <a:off x="152400" y="661988"/>
            <a:ext cx="2514600" cy="1081087"/>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Evaluative question</a:t>
            </a:r>
          </a:p>
        </p:txBody>
      </p:sp>
      <p:sp>
        <p:nvSpPr>
          <p:cNvPr id="26" name="Speech Bubble: Oval 25">
            <a:extLst>
              <a:ext uri="{FF2B5EF4-FFF2-40B4-BE49-F238E27FC236}">
                <a16:creationId xmlns:a16="http://schemas.microsoft.com/office/drawing/2014/main" id="{8A97F432-771E-4E33-BD9C-7E4DCA0FB946}"/>
              </a:ext>
            </a:extLst>
          </p:cNvPr>
          <p:cNvSpPr/>
          <p:nvPr/>
        </p:nvSpPr>
        <p:spPr>
          <a:xfrm>
            <a:off x="9690100" y="3444875"/>
            <a:ext cx="2514600" cy="1355725"/>
          </a:xfrm>
          <a:prstGeom prst="wedgeEllipseCallout">
            <a:avLst>
              <a:gd name="adj1" fmla="val -100411"/>
              <a:gd name="adj2" fmla="val -310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2. Examples</a:t>
            </a:r>
            <a:br>
              <a:rPr lang="en-IN" sz="2200" dirty="0"/>
            </a:br>
            <a:r>
              <a:rPr lang="en-IN" sz="2200" dirty="0"/>
              <a:t>of imagination</a:t>
            </a:r>
          </a:p>
        </p:txBody>
      </p:sp>
      <p:sp>
        <p:nvSpPr>
          <p:cNvPr id="27" name="Speech Bubble: Oval 26">
            <a:extLst>
              <a:ext uri="{FF2B5EF4-FFF2-40B4-BE49-F238E27FC236}">
                <a16:creationId xmlns:a16="http://schemas.microsoft.com/office/drawing/2014/main" id="{3E44A169-F479-4B8B-97B4-DB34525CAA99}"/>
              </a:ext>
            </a:extLst>
          </p:cNvPr>
          <p:cNvSpPr/>
          <p:nvPr/>
        </p:nvSpPr>
        <p:spPr>
          <a:xfrm>
            <a:off x="3830638" y="1638300"/>
            <a:ext cx="2514600" cy="1081088"/>
          </a:xfrm>
          <a:prstGeom prst="wedgeEllipseCallout">
            <a:avLst>
              <a:gd name="adj1" fmla="val 25017"/>
              <a:gd name="adj2" fmla="val 698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1. Proposal</a:t>
            </a:r>
          </a:p>
        </p:txBody>
      </p:sp>
      <p:sp>
        <p:nvSpPr>
          <p:cNvPr id="28" name="Speech Bubble: Oval 27">
            <a:extLst>
              <a:ext uri="{FF2B5EF4-FFF2-40B4-BE49-F238E27FC236}">
                <a16:creationId xmlns:a16="http://schemas.microsoft.com/office/drawing/2014/main" id="{30F70CBE-FEC6-4FEA-B32E-F566622AB556}"/>
              </a:ext>
            </a:extLst>
          </p:cNvPr>
          <p:cNvSpPr/>
          <p:nvPr/>
        </p:nvSpPr>
        <p:spPr>
          <a:xfrm>
            <a:off x="173038" y="3457575"/>
            <a:ext cx="2514600" cy="1081088"/>
          </a:xfrm>
          <a:prstGeom prst="wedgeEllipseCallout">
            <a:avLst>
              <a:gd name="adj1" fmla="val 25017"/>
              <a:gd name="adj2" fmla="val 698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Extra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P spid="25" grpId="0" animBg="1"/>
      <p:bldP spid="26" grpId="0" animBg="1"/>
      <p:bldP spid="27" grpId="0" animBg="1"/>
      <p:bldP spid="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3BE0999B-1FB4-4F1E-A959-5386CF3B12D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17411" name="Rectangle 8">
            <a:extLst>
              <a:ext uri="{FF2B5EF4-FFF2-40B4-BE49-F238E27FC236}">
                <a16:creationId xmlns:a16="http://schemas.microsoft.com/office/drawing/2014/main" id="{6148E520-3972-412C-A2AE-4FBE1C2EC16F}"/>
              </a:ext>
            </a:extLst>
          </p:cNvPr>
          <p:cNvSpPr>
            <a:spLocks noChangeArrowheads="1"/>
          </p:cNvSpPr>
          <p:nvPr/>
        </p:nvSpPr>
        <p:spPr bwMode="auto">
          <a:xfrm>
            <a:off x="1524000" y="1152525"/>
            <a:ext cx="1057275"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Self  </a:t>
            </a:r>
            <a:r>
              <a:rPr lang="en-US" altLang="en-US" sz="2800">
                <a:solidFill>
                  <a:srgbClr val="1E00AA"/>
                </a:solidFill>
                <a:latin typeface="Kruti Dev 010" pitchFamily="2" charset="0"/>
                <a:cs typeface="+mn-cs"/>
              </a:rPr>
              <a:t>eSa</a:t>
            </a:r>
            <a:r>
              <a:rPr lang="en-US" altLang="en-US" sz="2400">
                <a:solidFill>
                  <a:srgbClr val="000000"/>
                </a:solidFill>
                <a:latin typeface="Kruti Dev 010" pitchFamily="2" charset="0"/>
                <a:cs typeface="+mn-cs"/>
              </a:rPr>
              <a:t> </a:t>
            </a:r>
            <a:endParaRPr lang="en-US" altLang="en-US" sz="2000">
              <a:solidFill>
                <a:srgbClr val="000000"/>
              </a:solidFill>
              <a:cs typeface="+mn-cs"/>
            </a:endParaRPr>
          </a:p>
        </p:txBody>
      </p:sp>
      <p:graphicFrame>
        <p:nvGraphicFramePr>
          <p:cNvPr id="34" name="Table 33">
            <a:extLst>
              <a:ext uri="{FF2B5EF4-FFF2-40B4-BE49-F238E27FC236}">
                <a16:creationId xmlns:a16="http://schemas.microsoft.com/office/drawing/2014/main" id="{52D92E9C-9759-48D3-9291-90CB7F2B398A}"/>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432" name="Rectangle 10">
            <a:extLst>
              <a:ext uri="{FF2B5EF4-FFF2-40B4-BE49-F238E27FC236}">
                <a16:creationId xmlns:a16="http://schemas.microsoft.com/office/drawing/2014/main" id="{7C95BB75-8E3C-42C5-8C57-9E9BF8021D60}"/>
              </a:ext>
            </a:extLst>
          </p:cNvPr>
          <p:cNvSpPr>
            <a:spLocks noChangeArrowheads="1"/>
          </p:cNvSpPr>
          <p:nvPr/>
        </p:nvSpPr>
        <p:spPr bwMode="auto">
          <a:xfrm>
            <a:off x="1524000" y="5181600"/>
            <a:ext cx="1509713"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Body </a:t>
            </a:r>
            <a:r>
              <a:rPr lang="en-US" altLang="en-US" sz="2800">
                <a:solidFill>
                  <a:srgbClr val="1E00AA"/>
                </a:solidFill>
                <a:latin typeface="Kruti Dev 010" pitchFamily="2" charset="0"/>
                <a:cs typeface="+mn-cs"/>
              </a:rPr>
              <a:t>'kjhj</a:t>
            </a:r>
            <a:r>
              <a:rPr lang="en-US" altLang="en-US" sz="2400">
                <a:solidFill>
                  <a:srgbClr val="000000"/>
                </a:solidFill>
                <a:latin typeface="Kruti Dev 010" pitchFamily="2" charset="0"/>
                <a:cs typeface="+mn-cs"/>
              </a:rPr>
              <a:t> </a:t>
            </a:r>
            <a:endParaRPr lang="en-US" altLang="en-US" sz="2000">
              <a:solidFill>
                <a:srgbClr val="000000"/>
              </a:solidFill>
              <a:cs typeface="+mn-cs"/>
            </a:endParaRPr>
          </a:p>
        </p:txBody>
      </p:sp>
      <p:cxnSp>
        <p:nvCxnSpPr>
          <p:cNvPr id="37" name="Straight Connector 36">
            <a:extLst>
              <a:ext uri="{FF2B5EF4-FFF2-40B4-BE49-F238E27FC236}">
                <a16:creationId xmlns:a16="http://schemas.microsoft.com/office/drawing/2014/main" id="{C56BB444-14AB-4087-B882-BF898D44D2BA}"/>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34" name="Oval 8">
            <a:extLst>
              <a:ext uri="{FF2B5EF4-FFF2-40B4-BE49-F238E27FC236}">
                <a16:creationId xmlns:a16="http://schemas.microsoft.com/office/drawing/2014/main" id="{90562CBC-BDC0-4110-850B-437624455E6C}"/>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a:solidFill>
                <a:srgbClr val="000000"/>
              </a:solidFill>
              <a:cs typeface="+mn-cs"/>
            </a:endParaRPr>
          </a:p>
        </p:txBody>
      </p:sp>
      <p:graphicFrame>
        <p:nvGraphicFramePr>
          <p:cNvPr id="53" name="Table 52">
            <a:extLst>
              <a:ext uri="{FF2B5EF4-FFF2-40B4-BE49-F238E27FC236}">
                <a16:creationId xmlns:a16="http://schemas.microsoft.com/office/drawing/2014/main" id="{C475759F-72B4-4635-8F5B-54772B1C7416}"/>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 name="Rectangle 13">
            <a:extLst>
              <a:ext uri="{FF2B5EF4-FFF2-40B4-BE49-F238E27FC236}">
                <a16:creationId xmlns:a16="http://schemas.microsoft.com/office/drawing/2014/main" id="{38D1746A-F751-4043-9190-86793C4F0CC4}"/>
              </a:ext>
            </a:extLst>
          </p:cNvPr>
          <p:cNvSpPr>
            <a:spLocks noChangeArrowheads="1"/>
          </p:cNvSpPr>
          <p:nvPr/>
        </p:nvSpPr>
        <p:spPr bwMode="auto">
          <a:xfrm>
            <a:off x="2971800" y="5800725"/>
            <a:ext cx="2208213"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Behaviour </a:t>
            </a:r>
            <a:r>
              <a:rPr lang="en-US" altLang="en-US" sz="2800">
                <a:solidFill>
                  <a:srgbClr val="1E00AA"/>
                </a:solidFill>
                <a:latin typeface="Kruti Dev 010" pitchFamily="2" charset="0"/>
                <a:cs typeface="+mn-cs"/>
              </a:rPr>
              <a:t>O;ogkj</a:t>
            </a:r>
          </a:p>
        </p:txBody>
      </p:sp>
      <p:sp>
        <p:nvSpPr>
          <p:cNvPr id="21" name="Rectangle 14">
            <a:extLst>
              <a:ext uri="{FF2B5EF4-FFF2-40B4-BE49-F238E27FC236}">
                <a16:creationId xmlns:a16="http://schemas.microsoft.com/office/drawing/2014/main" id="{C7AF9D56-8A6B-47CB-A3BA-3C2823E16FA7}"/>
              </a:ext>
            </a:extLst>
          </p:cNvPr>
          <p:cNvSpPr>
            <a:spLocks noChangeArrowheads="1"/>
          </p:cNvSpPr>
          <p:nvPr/>
        </p:nvSpPr>
        <p:spPr bwMode="auto">
          <a:xfrm>
            <a:off x="5487988" y="5800725"/>
            <a:ext cx="1338262" cy="52387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a:solidFill>
                  <a:srgbClr val="000000"/>
                </a:solidFill>
                <a:cs typeface="+mn-cs"/>
              </a:rPr>
              <a:t>Work </a:t>
            </a:r>
            <a:r>
              <a:rPr lang="en-US" altLang="en-US" sz="2800">
                <a:solidFill>
                  <a:srgbClr val="1E00AA"/>
                </a:solidFill>
                <a:latin typeface="Kruti Dev 010" pitchFamily="2" charset="0"/>
                <a:cs typeface="+mn-cs"/>
              </a:rPr>
              <a:t>dk;Z</a:t>
            </a:r>
          </a:p>
        </p:txBody>
      </p:sp>
      <p:cxnSp>
        <p:nvCxnSpPr>
          <p:cNvPr id="22" name="Straight Arrow Connector 21">
            <a:extLst>
              <a:ext uri="{FF2B5EF4-FFF2-40B4-BE49-F238E27FC236}">
                <a16:creationId xmlns:a16="http://schemas.microsoft.com/office/drawing/2014/main" id="{792EB32F-AEB3-48C9-8A0C-B09734AA4328}"/>
              </a:ext>
            </a:extLst>
          </p:cNvPr>
          <p:cNvCxnSpPr>
            <a:endCxn id="2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002EF3-318C-4DF3-B9C2-834AFB29F820}"/>
              </a:ext>
            </a:extLst>
          </p:cNvPr>
          <p:cNvCxnSpPr>
            <a:endCxn id="2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80C83DB-AFFF-404E-BCF3-67DE1518AD68}"/>
              </a:ext>
            </a:extLst>
          </p:cNvPr>
          <p:cNvSpPr/>
          <p:nvPr/>
        </p:nvSpPr>
        <p:spPr>
          <a:xfrm>
            <a:off x="5516563" y="2312988"/>
            <a:ext cx="3094037"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Imagination</a:t>
            </a:r>
          </a:p>
          <a:p>
            <a:pPr algn="ctr">
              <a:defRPr/>
            </a:pPr>
            <a:r>
              <a:rPr lang="en-US" altLang="en-US" sz="2400" dirty="0" err="1">
                <a:solidFill>
                  <a:srgbClr val="002060"/>
                </a:solidFill>
                <a:latin typeface="Kruti Dev 010" pitchFamily="2" charset="0"/>
              </a:rPr>
              <a:t>dYiuk”khyrk</a:t>
            </a:r>
            <a:endParaRPr lang="en-US" altLang="en-US" sz="2400" dirty="0">
              <a:solidFill>
                <a:prstClr val="black"/>
              </a:solidFill>
            </a:endParaRPr>
          </a:p>
        </p:txBody>
      </p:sp>
      <p:sp>
        <p:nvSpPr>
          <p:cNvPr id="70702" name="TextBox 23">
            <a:extLst>
              <a:ext uri="{FF2B5EF4-FFF2-40B4-BE49-F238E27FC236}">
                <a16:creationId xmlns:a16="http://schemas.microsoft.com/office/drawing/2014/main" id="{482D8E40-B811-4B58-860C-1AC355FDF4C5}"/>
              </a:ext>
            </a:extLst>
          </p:cNvPr>
          <p:cNvSpPr txBox="1">
            <a:spLocks noChangeArrowheads="1"/>
          </p:cNvSpPr>
          <p:nvPr/>
        </p:nvSpPr>
        <p:spPr bwMode="auto">
          <a:xfrm>
            <a:off x="80963" y="1866900"/>
            <a:ext cx="26066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cs typeface="Calibri" panose="020F0502020204030204" pitchFamily="34" charset="0"/>
              </a:rPr>
              <a:t>Poll Qs:</a:t>
            </a:r>
            <a:br>
              <a:rPr lang="en-IN" altLang="en-US" b="1">
                <a:cs typeface="Calibri" panose="020F0502020204030204" pitchFamily="34" charset="0"/>
              </a:rPr>
            </a:br>
            <a:r>
              <a:rPr lang="en-IN" altLang="en-US" b="1">
                <a:cs typeface="Calibri" panose="020F0502020204030204" pitchFamily="34" charset="0"/>
              </a:rPr>
              <a:t>Are you able to see your imagination?</a:t>
            </a:r>
            <a:endParaRPr lang="en-IN" altLang="en-US">
              <a:ea typeface="Calibri" panose="020F0502020204030204" pitchFamily="34" charset="0"/>
              <a:cs typeface="Mangal" panose="00000400000000000000" pitchFamily="2"/>
            </a:endParaRPr>
          </a:p>
        </p:txBody>
      </p:sp>
      <p:sp>
        <p:nvSpPr>
          <p:cNvPr id="25" name="Speech Bubble: Oval 24">
            <a:extLst>
              <a:ext uri="{FF2B5EF4-FFF2-40B4-BE49-F238E27FC236}">
                <a16:creationId xmlns:a16="http://schemas.microsoft.com/office/drawing/2014/main" id="{EBBEFAA5-4D74-4951-A046-6D4DD0824632}"/>
              </a:ext>
            </a:extLst>
          </p:cNvPr>
          <p:cNvSpPr/>
          <p:nvPr/>
        </p:nvSpPr>
        <p:spPr>
          <a:xfrm>
            <a:off x="152400" y="661988"/>
            <a:ext cx="2514600" cy="1081087"/>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Evaluative question</a:t>
            </a:r>
          </a:p>
        </p:txBody>
      </p:sp>
      <p:sp>
        <p:nvSpPr>
          <p:cNvPr id="26" name="Speech Bubble: Oval 25">
            <a:extLst>
              <a:ext uri="{FF2B5EF4-FFF2-40B4-BE49-F238E27FC236}">
                <a16:creationId xmlns:a16="http://schemas.microsoft.com/office/drawing/2014/main" id="{3C036A17-D452-4F80-AA3D-B51068A34D4F}"/>
              </a:ext>
            </a:extLst>
          </p:cNvPr>
          <p:cNvSpPr/>
          <p:nvPr/>
        </p:nvSpPr>
        <p:spPr>
          <a:xfrm>
            <a:off x="9690100" y="3444875"/>
            <a:ext cx="2514600" cy="1355725"/>
          </a:xfrm>
          <a:prstGeom prst="wedgeEllipseCallout">
            <a:avLst>
              <a:gd name="adj1" fmla="val -100411"/>
              <a:gd name="adj2" fmla="val -310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2. Examples</a:t>
            </a:r>
            <a:br>
              <a:rPr lang="en-IN" sz="2200" dirty="0"/>
            </a:br>
            <a:r>
              <a:rPr lang="en-IN" sz="2200" dirty="0"/>
              <a:t>of imagination</a:t>
            </a:r>
          </a:p>
        </p:txBody>
      </p:sp>
      <p:sp>
        <p:nvSpPr>
          <p:cNvPr id="27" name="Speech Bubble: Oval 26">
            <a:extLst>
              <a:ext uri="{FF2B5EF4-FFF2-40B4-BE49-F238E27FC236}">
                <a16:creationId xmlns:a16="http://schemas.microsoft.com/office/drawing/2014/main" id="{C4062DD0-6197-413F-8B8D-6353639C1A1C}"/>
              </a:ext>
            </a:extLst>
          </p:cNvPr>
          <p:cNvSpPr/>
          <p:nvPr/>
        </p:nvSpPr>
        <p:spPr>
          <a:xfrm>
            <a:off x="3830638" y="1638300"/>
            <a:ext cx="2514600" cy="1081088"/>
          </a:xfrm>
          <a:prstGeom prst="wedgeEllipseCallout">
            <a:avLst>
              <a:gd name="adj1" fmla="val 25017"/>
              <a:gd name="adj2" fmla="val 698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1. Proposal</a:t>
            </a:r>
          </a:p>
        </p:txBody>
      </p:sp>
      <p:pic>
        <p:nvPicPr>
          <p:cNvPr id="70706" name="Picture 4">
            <a:extLst>
              <a:ext uri="{FF2B5EF4-FFF2-40B4-BE49-F238E27FC236}">
                <a16:creationId xmlns:a16="http://schemas.microsoft.com/office/drawing/2014/main" id="{40E6840C-35B4-42BF-8901-ED1386854E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8481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peech Bubble: Oval 29">
            <a:extLst>
              <a:ext uri="{FF2B5EF4-FFF2-40B4-BE49-F238E27FC236}">
                <a16:creationId xmlns:a16="http://schemas.microsoft.com/office/drawing/2014/main" id="{0E2B8E9C-B922-446A-8896-48AD1C2AFB91}"/>
              </a:ext>
            </a:extLst>
          </p:cNvPr>
          <p:cNvSpPr/>
          <p:nvPr/>
        </p:nvSpPr>
        <p:spPr>
          <a:xfrm>
            <a:off x="173038" y="3457575"/>
            <a:ext cx="2514600" cy="1081088"/>
          </a:xfrm>
          <a:prstGeom prst="wedgeEllipseCallout">
            <a:avLst>
              <a:gd name="adj1" fmla="val 25017"/>
              <a:gd name="adj2" fmla="val 698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Removed this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DACA8B1-BD4B-4E76-9114-93F4834B7FCC}"/>
              </a:ext>
            </a:extLst>
          </p:cNvPr>
          <p:cNvSpPr/>
          <p:nvPr/>
        </p:nvSpPr>
        <p:spPr>
          <a:xfrm>
            <a:off x="2889250" y="4181475"/>
            <a:ext cx="5084763" cy="66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4" name="Rectangle 23">
            <a:extLst>
              <a:ext uri="{FF2B5EF4-FFF2-40B4-BE49-F238E27FC236}">
                <a16:creationId xmlns:a16="http://schemas.microsoft.com/office/drawing/2014/main" id="{D858D51E-3B97-4393-8583-9DDF9687F4BB}"/>
              </a:ext>
            </a:extLst>
          </p:cNvPr>
          <p:cNvSpPr/>
          <p:nvPr/>
        </p:nvSpPr>
        <p:spPr>
          <a:xfrm>
            <a:off x="2889250" y="627063"/>
            <a:ext cx="5084763" cy="310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1684" name="Title 1">
            <a:extLst>
              <a:ext uri="{FF2B5EF4-FFF2-40B4-BE49-F238E27FC236}">
                <a16:creationId xmlns:a16="http://schemas.microsoft.com/office/drawing/2014/main" id="{9D989326-F310-481D-8F87-A00BD6FBA74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Self	UHV-I</a:t>
            </a:r>
            <a:endParaRPr lang="en-US" altLang="en-US"/>
          </a:p>
        </p:txBody>
      </p:sp>
      <p:sp>
        <p:nvSpPr>
          <p:cNvPr id="5" name="TextBox 37">
            <a:extLst>
              <a:ext uri="{FF2B5EF4-FFF2-40B4-BE49-F238E27FC236}">
                <a16:creationId xmlns:a16="http://schemas.microsoft.com/office/drawing/2014/main" id="{CA4B6565-9B86-436E-A466-572A0E8AB29E}"/>
              </a:ext>
            </a:extLst>
          </p:cNvPr>
          <p:cNvSpPr txBox="1">
            <a:spLocks noChangeArrowheads="1"/>
          </p:cNvSpPr>
          <p:nvPr/>
        </p:nvSpPr>
        <p:spPr bwMode="auto">
          <a:xfrm>
            <a:off x="4217988" y="2587625"/>
            <a:ext cx="3603625" cy="1046163"/>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sp>
        <p:nvSpPr>
          <p:cNvPr id="71686" name="Rectangle 10">
            <a:extLst>
              <a:ext uri="{FF2B5EF4-FFF2-40B4-BE49-F238E27FC236}">
                <a16:creationId xmlns:a16="http://schemas.microsoft.com/office/drawing/2014/main" id="{0DF37B12-84ED-4C52-B461-87C2A617EF40}"/>
              </a:ext>
            </a:extLst>
          </p:cNvPr>
          <p:cNvSpPr>
            <a:spLocks noChangeArrowheads="1"/>
          </p:cNvSpPr>
          <p:nvPr/>
        </p:nvSpPr>
        <p:spPr bwMode="auto">
          <a:xfrm>
            <a:off x="2889250" y="4324350"/>
            <a:ext cx="82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Body</a:t>
            </a:r>
          </a:p>
        </p:txBody>
      </p:sp>
      <p:sp>
        <p:nvSpPr>
          <p:cNvPr id="71687" name="TextBox 25">
            <a:extLst>
              <a:ext uri="{FF2B5EF4-FFF2-40B4-BE49-F238E27FC236}">
                <a16:creationId xmlns:a16="http://schemas.microsoft.com/office/drawing/2014/main" id="{82F0CEEC-26FD-4EEA-AF0D-C0AC4C6884BD}"/>
              </a:ext>
            </a:extLst>
          </p:cNvPr>
          <p:cNvSpPr txBox="1">
            <a:spLocks noChangeArrowheads="1"/>
          </p:cNvSpPr>
          <p:nvPr/>
        </p:nvSpPr>
        <p:spPr bwMode="auto">
          <a:xfrm>
            <a:off x="2889250" y="297180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Self</a:t>
            </a:r>
            <a:endParaRPr lang="en-IN" altLang="en-US" sz="2000" b="1"/>
          </a:p>
        </p:txBody>
      </p:sp>
      <p:sp>
        <p:nvSpPr>
          <p:cNvPr id="71688" name="Rectangle 8">
            <a:extLst>
              <a:ext uri="{FF2B5EF4-FFF2-40B4-BE49-F238E27FC236}">
                <a16:creationId xmlns:a16="http://schemas.microsoft.com/office/drawing/2014/main" id="{D4E7DFDD-E102-4BAD-B73B-C75525A24ED7}"/>
              </a:ext>
            </a:extLst>
          </p:cNvPr>
          <p:cNvSpPr>
            <a:spLocks noChangeArrowheads="1"/>
          </p:cNvSpPr>
          <p:nvPr/>
        </p:nvSpPr>
        <p:spPr bwMode="auto">
          <a:xfrm>
            <a:off x="3200400" y="3733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9FD6F0C4-8088-40E3-910D-404C9FC5FED4}"/>
              </a:ext>
            </a:extLst>
          </p:cNvPr>
          <p:cNvCxnSpPr>
            <a:cxnSpLocks/>
          </p:cNvCxnSpPr>
          <p:nvPr/>
        </p:nvCxnSpPr>
        <p:spPr>
          <a:xfrm flipV="1">
            <a:off x="3281363" y="3429000"/>
            <a:ext cx="0" cy="89693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hought Bubble: Cloud 49">
            <a:extLst>
              <a:ext uri="{FF2B5EF4-FFF2-40B4-BE49-F238E27FC236}">
                <a16:creationId xmlns:a16="http://schemas.microsoft.com/office/drawing/2014/main" id="{11975289-9DC4-4B20-B6AE-18E99D178A0D}"/>
              </a:ext>
            </a:extLst>
          </p:cNvPr>
          <p:cNvSpPr/>
          <p:nvPr/>
        </p:nvSpPr>
        <p:spPr>
          <a:xfrm>
            <a:off x="8253413" y="2587625"/>
            <a:ext cx="4471987" cy="2047875"/>
          </a:xfrm>
          <a:prstGeom prst="cloudCallout">
            <a:avLst>
              <a:gd name="adj1" fmla="val -63744"/>
              <a:gd name="adj2" fmla="val -41569"/>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defRPr/>
            </a:pPr>
            <a:r>
              <a:rPr lang="en-US" sz="1600" dirty="0">
                <a:latin typeface="Arial" panose="020B0604020202020204" pitchFamily="34" charset="0"/>
                <a:cs typeface="Arial" panose="020B0604020202020204" pitchFamily="34" charset="0"/>
              </a:rPr>
              <a:t>I want to be respected… </a:t>
            </a:r>
          </a:p>
          <a:p>
            <a:pPr>
              <a:defRPr/>
            </a:pPr>
            <a:r>
              <a:rPr lang="en-US" sz="1600" dirty="0">
                <a:latin typeface="Arial" panose="020B0604020202020204" pitchFamily="34" charset="0"/>
                <a:cs typeface="Arial" panose="020B0604020202020204" pitchFamily="34" charset="0"/>
              </a:rPr>
              <a:t>good teacher… </a:t>
            </a:r>
          </a:p>
          <a:p>
            <a:pPr>
              <a:defRPr/>
            </a:pPr>
            <a:r>
              <a:rPr lang="en-IN" sz="1600" dirty="0">
                <a:latin typeface="Arial" panose="020B0604020202020204" pitchFamily="34" charset="0"/>
                <a:cs typeface="Arial" panose="020B0604020202020204" pitchFamily="34" charset="0"/>
              </a:rPr>
              <a:t>need some more…</a:t>
            </a:r>
          </a:p>
          <a:p>
            <a:pPr>
              <a:defRPr/>
            </a:pPr>
            <a:r>
              <a:rPr lang="en-IN" sz="1600" dirty="0">
                <a:latin typeface="Arial" panose="020B0604020202020204" pitchFamily="34" charset="0"/>
                <a:cs typeface="Arial" panose="020B0604020202020204" pitchFamily="34" charset="0"/>
              </a:rPr>
              <a:t>Have to show them…</a:t>
            </a:r>
          </a:p>
          <a:p>
            <a:pPr>
              <a:defRPr/>
            </a:pPr>
            <a:r>
              <a:rPr lang="en-IN" sz="1600" dirty="0">
                <a:latin typeface="Arial" panose="020B0604020202020204" pitchFamily="34" charset="0"/>
                <a:cs typeface="Arial" panose="020B0604020202020204" pitchFamily="34" charset="0"/>
              </a:rPr>
              <a:t>take revenge…</a:t>
            </a:r>
          </a:p>
        </p:txBody>
      </p:sp>
      <p:pic>
        <p:nvPicPr>
          <p:cNvPr id="27" name="Picture 4">
            <a:extLst>
              <a:ext uri="{FF2B5EF4-FFF2-40B4-BE49-F238E27FC236}">
                <a16:creationId xmlns:a16="http://schemas.microsoft.com/office/drawing/2014/main" id="{486D31D0-82C7-4F5B-9392-0B70EB2B0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8481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DB00BC03-43BA-4D88-8F34-CEDAC9DBDCD8}"/>
              </a:ext>
            </a:extLst>
          </p:cNvPr>
          <p:cNvSpPr txBox="1">
            <a:spLocks noChangeArrowheads="1"/>
          </p:cNvSpPr>
          <p:nvPr/>
        </p:nvSpPr>
        <p:spPr bwMode="auto">
          <a:xfrm>
            <a:off x="80963" y="1866900"/>
            <a:ext cx="26066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cs typeface="Calibri" panose="020F0502020204030204" pitchFamily="34" charset="0"/>
              </a:rPr>
              <a:t>Poll Qs:</a:t>
            </a:r>
            <a:br>
              <a:rPr lang="en-IN" altLang="en-US" b="1">
                <a:cs typeface="Calibri" panose="020F0502020204030204" pitchFamily="34" charset="0"/>
              </a:rPr>
            </a:br>
            <a:r>
              <a:rPr lang="en-IN" altLang="en-US" b="1">
                <a:cs typeface="Calibri" panose="020F0502020204030204" pitchFamily="34" charset="0"/>
              </a:rPr>
              <a:t>Are you able to see your imagination?</a:t>
            </a:r>
            <a:endParaRPr lang="en-IN" altLang="en-US">
              <a:ea typeface="Calibri" panose="020F0502020204030204" pitchFamily="34" charset="0"/>
              <a:cs typeface="Mangal" panose="00000400000000000000" pitchFamily="2"/>
            </a:endParaRPr>
          </a:p>
        </p:txBody>
      </p:sp>
      <p:sp>
        <p:nvSpPr>
          <p:cNvPr id="29" name="Speech Bubble: Oval 28">
            <a:extLst>
              <a:ext uri="{FF2B5EF4-FFF2-40B4-BE49-F238E27FC236}">
                <a16:creationId xmlns:a16="http://schemas.microsoft.com/office/drawing/2014/main" id="{4D71F243-DEDC-4489-9071-3A5B272C62D7}"/>
              </a:ext>
            </a:extLst>
          </p:cNvPr>
          <p:cNvSpPr/>
          <p:nvPr/>
        </p:nvSpPr>
        <p:spPr>
          <a:xfrm>
            <a:off x="152400" y="661988"/>
            <a:ext cx="2514600" cy="1081087"/>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3a. Evaluative question</a:t>
            </a:r>
          </a:p>
        </p:txBody>
      </p:sp>
      <p:sp>
        <p:nvSpPr>
          <p:cNvPr id="30" name="Speech Bubble: Oval 29">
            <a:extLst>
              <a:ext uri="{FF2B5EF4-FFF2-40B4-BE49-F238E27FC236}">
                <a16:creationId xmlns:a16="http://schemas.microsoft.com/office/drawing/2014/main" id="{B07E1050-607B-4AC3-ADDF-40D56325B54F}"/>
              </a:ext>
            </a:extLst>
          </p:cNvPr>
          <p:cNvSpPr/>
          <p:nvPr/>
        </p:nvSpPr>
        <p:spPr>
          <a:xfrm>
            <a:off x="9677400" y="4129088"/>
            <a:ext cx="2514600" cy="1355725"/>
          </a:xfrm>
          <a:prstGeom prst="wedgeEllipseCallout">
            <a:avLst>
              <a:gd name="adj1" fmla="val -51399"/>
              <a:gd name="adj2" fmla="val -6621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2. Examples</a:t>
            </a:r>
            <a:br>
              <a:rPr lang="en-IN" sz="2200" dirty="0"/>
            </a:br>
            <a:r>
              <a:rPr lang="en-IN" sz="2200" dirty="0"/>
              <a:t>of content of imagination</a:t>
            </a:r>
          </a:p>
        </p:txBody>
      </p:sp>
      <p:sp>
        <p:nvSpPr>
          <p:cNvPr id="31" name="Speech Bubble: Oval 30">
            <a:extLst>
              <a:ext uri="{FF2B5EF4-FFF2-40B4-BE49-F238E27FC236}">
                <a16:creationId xmlns:a16="http://schemas.microsoft.com/office/drawing/2014/main" id="{527552D6-2BA5-4A63-BE4E-23043347C6C0}"/>
              </a:ext>
            </a:extLst>
          </p:cNvPr>
          <p:cNvSpPr/>
          <p:nvPr/>
        </p:nvSpPr>
        <p:spPr>
          <a:xfrm>
            <a:off x="3160713" y="1646238"/>
            <a:ext cx="2514600" cy="1082675"/>
          </a:xfrm>
          <a:prstGeom prst="wedgeEllipseCallout">
            <a:avLst>
              <a:gd name="adj1" fmla="val 25017"/>
              <a:gd name="adj2" fmla="val 698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1. Proposal</a:t>
            </a:r>
          </a:p>
        </p:txBody>
      </p:sp>
      <p:sp>
        <p:nvSpPr>
          <p:cNvPr id="32" name="TextBox 31">
            <a:extLst>
              <a:ext uri="{FF2B5EF4-FFF2-40B4-BE49-F238E27FC236}">
                <a16:creationId xmlns:a16="http://schemas.microsoft.com/office/drawing/2014/main" id="{A79EBB88-1550-4E04-BA0C-A1D94D728FB0}"/>
              </a:ext>
            </a:extLst>
          </p:cNvPr>
          <p:cNvSpPr txBox="1">
            <a:spLocks noChangeArrowheads="1"/>
          </p:cNvSpPr>
          <p:nvPr/>
        </p:nvSpPr>
        <p:spPr bwMode="auto">
          <a:xfrm>
            <a:off x="-7938" y="4173538"/>
            <a:ext cx="2606676"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cs typeface="Calibri" panose="020F0502020204030204" pitchFamily="34" charset="0"/>
              </a:rPr>
              <a:t>Poll Qs:</a:t>
            </a:r>
            <a:br>
              <a:rPr lang="en-IN" altLang="en-US" b="1">
                <a:cs typeface="Calibri" panose="020F0502020204030204" pitchFamily="34" charset="0"/>
              </a:rPr>
            </a:br>
            <a:r>
              <a:rPr lang="en-IN" altLang="en-US" b="1">
                <a:cs typeface="Calibri" panose="020F0502020204030204" pitchFamily="34" charset="0"/>
              </a:rPr>
              <a:t>What do you see in your imagination? Right now</a:t>
            </a:r>
            <a:endParaRPr lang="en-IN" altLang="en-US">
              <a:ea typeface="Calibri" panose="020F0502020204030204" pitchFamily="34" charset="0"/>
              <a:cs typeface="Mangal" panose="00000400000000000000" pitchFamily="2"/>
            </a:endParaRPr>
          </a:p>
        </p:txBody>
      </p:sp>
      <p:sp>
        <p:nvSpPr>
          <p:cNvPr id="33" name="Speech Bubble: Oval 32">
            <a:extLst>
              <a:ext uri="{FF2B5EF4-FFF2-40B4-BE49-F238E27FC236}">
                <a16:creationId xmlns:a16="http://schemas.microsoft.com/office/drawing/2014/main" id="{EEA1D567-68DE-4822-B3E6-996E3FEB266B}"/>
              </a:ext>
            </a:extLst>
          </p:cNvPr>
          <p:cNvSpPr/>
          <p:nvPr/>
        </p:nvSpPr>
        <p:spPr>
          <a:xfrm>
            <a:off x="63500" y="2968625"/>
            <a:ext cx="2514600" cy="1081088"/>
          </a:xfrm>
          <a:prstGeom prst="wedgeEllipse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3b. Exploratory question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28" grpId="0" animBg="1"/>
      <p:bldP spid="29" grpId="0" animBg="1"/>
      <p:bldP spid="30" grpId="0" animBg="1"/>
      <p:bldP spid="31" grpId="0" animBg="1"/>
      <p:bldP spid="32"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1193F9B-10F9-4BC8-AB4C-FDE73DA3E445}"/>
              </a:ext>
            </a:extLst>
          </p:cNvPr>
          <p:cNvSpPr/>
          <p:nvPr/>
        </p:nvSpPr>
        <p:spPr>
          <a:xfrm>
            <a:off x="2889250" y="4181475"/>
            <a:ext cx="5084763" cy="66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4" name="Rectangle 23">
            <a:extLst>
              <a:ext uri="{FF2B5EF4-FFF2-40B4-BE49-F238E27FC236}">
                <a16:creationId xmlns:a16="http://schemas.microsoft.com/office/drawing/2014/main" id="{CAC4EDFD-BCDB-4BEF-89D7-96557464EFE5}"/>
              </a:ext>
            </a:extLst>
          </p:cNvPr>
          <p:cNvSpPr/>
          <p:nvPr/>
        </p:nvSpPr>
        <p:spPr>
          <a:xfrm>
            <a:off x="2889250" y="627063"/>
            <a:ext cx="5084763" cy="310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2708" name="Title 1">
            <a:extLst>
              <a:ext uri="{FF2B5EF4-FFF2-40B4-BE49-F238E27FC236}">
                <a16:creationId xmlns:a16="http://schemas.microsoft.com/office/drawing/2014/main" id="{9A0FF612-7452-44D7-9BE0-9850FB543C2C}"/>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Self	UHV-I</a:t>
            </a:r>
            <a:endParaRPr lang="en-US" altLang="en-US"/>
          </a:p>
        </p:txBody>
      </p:sp>
      <p:sp>
        <p:nvSpPr>
          <p:cNvPr id="4" name="TextBox 38">
            <a:extLst>
              <a:ext uri="{FF2B5EF4-FFF2-40B4-BE49-F238E27FC236}">
                <a16:creationId xmlns:a16="http://schemas.microsoft.com/office/drawing/2014/main" id="{C8BBFF73-1DDB-4900-9D1B-F1165EF66042}"/>
              </a:ext>
            </a:extLst>
          </p:cNvPr>
          <p:cNvSpPr txBox="1">
            <a:spLocks noChangeArrowheads="1"/>
          </p:cNvSpPr>
          <p:nvPr/>
        </p:nvSpPr>
        <p:spPr bwMode="auto">
          <a:xfrm>
            <a:off x="4217988" y="661988"/>
            <a:ext cx="3603625" cy="430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3B8B91E8-7E5A-4CD2-880B-A82AF2DD0740}"/>
              </a:ext>
            </a:extLst>
          </p:cNvPr>
          <p:cNvSpPr txBox="1">
            <a:spLocks noChangeArrowheads="1"/>
          </p:cNvSpPr>
          <p:nvPr/>
        </p:nvSpPr>
        <p:spPr bwMode="auto">
          <a:xfrm>
            <a:off x="4217988" y="2587625"/>
            <a:ext cx="3603625" cy="1046163"/>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sp>
        <p:nvSpPr>
          <p:cNvPr id="72711" name="Rectangle 10">
            <a:extLst>
              <a:ext uri="{FF2B5EF4-FFF2-40B4-BE49-F238E27FC236}">
                <a16:creationId xmlns:a16="http://schemas.microsoft.com/office/drawing/2014/main" id="{37BF6EE6-0B8B-4F40-9CC1-9BBF0E204757}"/>
              </a:ext>
            </a:extLst>
          </p:cNvPr>
          <p:cNvSpPr>
            <a:spLocks noChangeArrowheads="1"/>
          </p:cNvSpPr>
          <p:nvPr/>
        </p:nvSpPr>
        <p:spPr bwMode="auto">
          <a:xfrm>
            <a:off x="2889250" y="4324350"/>
            <a:ext cx="82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Body</a:t>
            </a:r>
          </a:p>
        </p:txBody>
      </p:sp>
      <p:sp>
        <p:nvSpPr>
          <p:cNvPr id="21" name="Rectangle 13">
            <a:extLst>
              <a:ext uri="{FF2B5EF4-FFF2-40B4-BE49-F238E27FC236}">
                <a16:creationId xmlns:a16="http://schemas.microsoft.com/office/drawing/2014/main" id="{D931C583-9EF0-47F2-8B9D-FC1056E567D9}"/>
              </a:ext>
            </a:extLst>
          </p:cNvPr>
          <p:cNvSpPr>
            <a:spLocks noChangeArrowheads="1"/>
          </p:cNvSpPr>
          <p:nvPr/>
        </p:nvSpPr>
        <p:spPr bwMode="auto">
          <a:xfrm>
            <a:off x="3810000" y="57245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 name="Rectangle 14">
            <a:extLst>
              <a:ext uri="{FF2B5EF4-FFF2-40B4-BE49-F238E27FC236}">
                <a16:creationId xmlns:a16="http://schemas.microsoft.com/office/drawing/2014/main" id="{6002A6CB-1D0F-4459-93BA-8EF80D6F7720}"/>
              </a:ext>
            </a:extLst>
          </p:cNvPr>
          <p:cNvSpPr>
            <a:spLocks noChangeArrowheads="1"/>
          </p:cNvSpPr>
          <p:nvPr/>
        </p:nvSpPr>
        <p:spPr bwMode="auto">
          <a:xfrm>
            <a:off x="6557963" y="57245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23" name="Straight Arrow Connector 22">
            <a:extLst>
              <a:ext uri="{FF2B5EF4-FFF2-40B4-BE49-F238E27FC236}">
                <a16:creationId xmlns:a16="http://schemas.microsoft.com/office/drawing/2014/main" id="{18A5A006-03F3-483C-A9F3-1664B2628C06}"/>
              </a:ext>
            </a:extLst>
          </p:cNvPr>
          <p:cNvCxnSpPr>
            <a:cxnSpLocks/>
            <a:stCxn id="5" idx="2"/>
            <a:endCxn id="21" idx="0"/>
          </p:cNvCxnSpPr>
          <p:nvPr/>
        </p:nvCxnSpPr>
        <p:spPr>
          <a:xfrm flipH="1">
            <a:off x="4914900" y="3633788"/>
            <a:ext cx="1104900"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07AF4A-4117-4FB4-A571-E48F5E56E3DA}"/>
              </a:ext>
            </a:extLst>
          </p:cNvPr>
          <p:cNvCxnSpPr>
            <a:cxnSpLocks/>
            <a:stCxn id="5" idx="2"/>
            <a:endCxn id="22" idx="0"/>
          </p:cNvCxnSpPr>
          <p:nvPr/>
        </p:nvCxnSpPr>
        <p:spPr>
          <a:xfrm>
            <a:off x="6019800" y="3633788"/>
            <a:ext cx="1208088"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716" name="TextBox 25">
            <a:extLst>
              <a:ext uri="{FF2B5EF4-FFF2-40B4-BE49-F238E27FC236}">
                <a16:creationId xmlns:a16="http://schemas.microsoft.com/office/drawing/2014/main" id="{7DAE04E3-DF9E-4036-A7F6-D03A94785065}"/>
              </a:ext>
            </a:extLst>
          </p:cNvPr>
          <p:cNvSpPr txBox="1">
            <a:spLocks noChangeArrowheads="1"/>
          </p:cNvSpPr>
          <p:nvPr/>
        </p:nvSpPr>
        <p:spPr bwMode="auto">
          <a:xfrm>
            <a:off x="2889250" y="297180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Self</a:t>
            </a:r>
            <a:endParaRPr lang="en-IN" altLang="en-US" sz="2000" b="1"/>
          </a:p>
        </p:txBody>
      </p:sp>
      <p:sp>
        <p:nvSpPr>
          <p:cNvPr id="72717" name="Rectangle 8">
            <a:extLst>
              <a:ext uri="{FF2B5EF4-FFF2-40B4-BE49-F238E27FC236}">
                <a16:creationId xmlns:a16="http://schemas.microsoft.com/office/drawing/2014/main" id="{0204B08C-CA33-48C3-9569-AA6AE0AFBCA7}"/>
              </a:ext>
            </a:extLst>
          </p:cNvPr>
          <p:cNvSpPr>
            <a:spLocks noChangeArrowheads="1"/>
          </p:cNvSpPr>
          <p:nvPr/>
        </p:nvSpPr>
        <p:spPr bwMode="auto">
          <a:xfrm>
            <a:off x="3200400" y="3733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EF2C0BB8-3B58-4011-9FBC-E46AD39811E0}"/>
              </a:ext>
            </a:extLst>
          </p:cNvPr>
          <p:cNvCxnSpPr>
            <a:cxnSpLocks/>
          </p:cNvCxnSpPr>
          <p:nvPr/>
        </p:nvCxnSpPr>
        <p:spPr>
          <a:xfrm flipV="1">
            <a:off x="3281363" y="3429000"/>
            <a:ext cx="0" cy="89693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hought Bubble: Cloud 48">
            <a:extLst>
              <a:ext uri="{FF2B5EF4-FFF2-40B4-BE49-F238E27FC236}">
                <a16:creationId xmlns:a16="http://schemas.microsoft.com/office/drawing/2014/main" id="{2BDEBE81-00B7-4A7E-994C-773731F985FE}"/>
              </a:ext>
            </a:extLst>
          </p:cNvPr>
          <p:cNvSpPr/>
          <p:nvPr/>
        </p:nvSpPr>
        <p:spPr>
          <a:xfrm>
            <a:off x="8253413" y="533400"/>
            <a:ext cx="3938587" cy="1854200"/>
          </a:xfrm>
          <a:prstGeom prst="cloudCallout">
            <a:avLst>
              <a:gd name="adj1" fmla="val -63744"/>
              <a:gd name="adj2" fmla="val -41569"/>
            </a:avLst>
          </a:prstGeom>
          <a:solidFill>
            <a:srgbClr val="800080"/>
          </a:solidFill>
        </p:spPr>
        <p:style>
          <a:lnRef idx="2">
            <a:schemeClr val="accent6"/>
          </a:lnRef>
          <a:fillRef idx="1">
            <a:schemeClr val="lt1"/>
          </a:fillRef>
          <a:effectRef idx="0">
            <a:schemeClr val="accent6"/>
          </a:effectRef>
          <a:fontRef idx="minor">
            <a:schemeClr val="dk1"/>
          </a:fontRef>
        </p:style>
        <p:txBody>
          <a:bodyPr anchor="ctr"/>
          <a:lstStyle/>
          <a:p>
            <a:pPr>
              <a:defRPr/>
            </a:pPr>
            <a:r>
              <a:rPr lang="en-US" sz="1600" b="1" dirty="0">
                <a:solidFill>
                  <a:schemeClr val="bg1"/>
                </a:solidFill>
                <a:latin typeface="Arial" panose="020B0604020202020204" pitchFamily="34" charset="0"/>
                <a:cs typeface="Arial" panose="020B0604020202020204" pitchFamily="34" charset="0"/>
              </a:rPr>
              <a:t>To be happy</a:t>
            </a:r>
          </a:p>
          <a:p>
            <a:pPr>
              <a:defRPr/>
            </a:pPr>
            <a:endParaRPr lang="en-US" sz="1600" b="1" dirty="0">
              <a:solidFill>
                <a:schemeClr val="bg1"/>
              </a:solidFill>
              <a:latin typeface="Arial" panose="020B0604020202020204" pitchFamily="34" charset="0"/>
              <a:cs typeface="Arial" panose="020B0604020202020204" pitchFamily="34" charset="0"/>
            </a:endParaRPr>
          </a:p>
          <a:p>
            <a:pPr>
              <a:defRPr/>
            </a:pPr>
            <a:r>
              <a:rPr lang="en-IN" sz="1600" b="1" dirty="0">
                <a:solidFill>
                  <a:schemeClr val="bg1"/>
                </a:solidFill>
                <a:latin typeface="Arial" panose="020B0604020202020204" pitchFamily="34" charset="0"/>
                <a:cs typeface="Arial" panose="020B0604020202020204" pitchFamily="34" charset="0"/>
              </a:rPr>
              <a:t>To keep body healthy</a:t>
            </a:r>
          </a:p>
          <a:p>
            <a:pPr>
              <a:defRPr/>
            </a:pPr>
            <a:endParaRPr lang="en-IN" sz="1600" b="1" dirty="0">
              <a:solidFill>
                <a:schemeClr val="bg1"/>
              </a:solidFill>
              <a:latin typeface="Arial" panose="020B0604020202020204" pitchFamily="34" charset="0"/>
              <a:cs typeface="Arial" panose="020B0604020202020204" pitchFamily="34" charset="0"/>
            </a:endParaRPr>
          </a:p>
          <a:p>
            <a:pPr>
              <a:defRPr/>
            </a:pPr>
            <a:r>
              <a:rPr lang="en-US" sz="1600" b="1" dirty="0">
                <a:solidFill>
                  <a:schemeClr val="bg1"/>
                </a:solidFill>
                <a:latin typeface="Arial" panose="020B0604020202020204" pitchFamily="34" charset="0"/>
                <a:cs typeface="Arial" panose="020B0604020202020204" pitchFamily="34" charset="0"/>
              </a:rPr>
              <a:t>T</a:t>
            </a:r>
            <a:r>
              <a:rPr lang="en-IN" sz="1600" b="1" dirty="0">
                <a:solidFill>
                  <a:schemeClr val="bg1"/>
                </a:solidFill>
                <a:latin typeface="Arial" panose="020B0604020202020204" pitchFamily="34" charset="0"/>
                <a:cs typeface="Arial" panose="020B0604020202020204" pitchFamily="34" charset="0"/>
              </a:rPr>
              <a:t>o live in relationship</a:t>
            </a:r>
          </a:p>
        </p:txBody>
      </p:sp>
      <p:sp>
        <p:nvSpPr>
          <p:cNvPr id="50" name="Thought Bubble: Cloud 49">
            <a:extLst>
              <a:ext uri="{FF2B5EF4-FFF2-40B4-BE49-F238E27FC236}">
                <a16:creationId xmlns:a16="http://schemas.microsoft.com/office/drawing/2014/main" id="{39AB0386-2F3B-4CEF-9CFF-D67BB2FEC122}"/>
              </a:ext>
            </a:extLst>
          </p:cNvPr>
          <p:cNvSpPr/>
          <p:nvPr/>
        </p:nvSpPr>
        <p:spPr>
          <a:xfrm>
            <a:off x="8253413" y="2587625"/>
            <a:ext cx="4471987" cy="2047875"/>
          </a:xfrm>
          <a:prstGeom prst="cloudCallout">
            <a:avLst>
              <a:gd name="adj1" fmla="val -63744"/>
              <a:gd name="adj2" fmla="val -41569"/>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defRPr/>
            </a:pPr>
            <a:r>
              <a:rPr lang="en-US" sz="1600" dirty="0">
                <a:latin typeface="Arial" panose="020B0604020202020204" pitchFamily="34" charset="0"/>
                <a:cs typeface="Arial" panose="020B0604020202020204" pitchFamily="34" charset="0"/>
              </a:rPr>
              <a:t>I want to be respected… </a:t>
            </a:r>
          </a:p>
          <a:p>
            <a:pPr>
              <a:defRPr/>
            </a:pPr>
            <a:r>
              <a:rPr lang="en-US" sz="1600" dirty="0">
                <a:latin typeface="Arial" panose="020B0604020202020204" pitchFamily="34" charset="0"/>
                <a:cs typeface="Arial" panose="020B0604020202020204" pitchFamily="34" charset="0"/>
              </a:rPr>
              <a:t>good teacher… </a:t>
            </a:r>
          </a:p>
          <a:p>
            <a:pPr>
              <a:defRPr/>
            </a:pPr>
            <a:r>
              <a:rPr lang="en-IN" sz="1600" dirty="0">
                <a:latin typeface="Arial" panose="020B0604020202020204" pitchFamily="34" charset="0"/>
                <a:cs typeface="Arial" panose="020B0604020202020204" pitchFamily="34" charset="0"/>
              </a:rPr>
              <a:t>need some more…</a:t>
            </a:r>
          </a:p>
          <a:p>
            <a:pPr>
              <a:defRPr/>
            </a:pPr>
            <a:r>
              <a:rPr lang="en-IN" sz="1600" dirty="0">
                <a:latin typeface="Arial" panose="020B0604020202020204" pitchFamily="34" charset="0"/>
                <a:cs typeface="Arial" panose="020B0604020202020204" pitchFamily="34" charset="0"/>
              </a:rPr>
              <a:t>Have to show them…</a:t>
            </a:r>
          </a:p>
          <a:p>
            <a:pPr>
              <a:defRPr/>
            </a:pPr>
            <a:r>
              <a:rPr lang="en-IN" sz="1600" dirty="0">
                <a:latin typeface="Arial" panose="020B0604020202020204" pitchFamily="34" charset="0"/>
                <a:cs typeface="Arial" panose="020B0604020202020204" pitchFamily="34" charset="0"/>
              </a:rPr>
              <a:t>take revenge…</a:t>
            </a:r>
          </a:p>
        </p:txBody>
      </p:sp>
      <p:grpSp>
        <p:nvGrpSpPr>
          <p:cNvPr id="8" name="Group 7">
            <a:extLst>
              <a:ext uri="{FF2B5EF4-FFF2-40B4-BE49-F238E27FC236}">
                <a16:creationId xmlns:a16="http://schemas.microsoft.com/office/drawing/2014/main" id="{771A9E6D-41DD-4CE7-8016-E2B540DE66D5}"/>
              </a:ext>
            </a:extLst>
          </p:cNvPr>
          <p:cNvGrpSpPr>
            <a:grpSpLocks/>
          </p:cNvGrpSpPr>
          <p:nvPr/>
        </p:nvGrpSpPr>
        <p:grpSpPr bwMode="auto">
          <a:xfrm>
            <a:off x="5103813" y="1092200"/>
            <a:ext cx="1828800" cy="1495425"/>
            <a:chOff x="5103813" y="1092200"/>
            <a:chExt cx="1828800" cy="1495425"/>
          </a:xfrm>
        </p:grpSpPr>
        <p:cxnSp>
          <p:nvCxnSpPr>
            <p:cNvPr id="3" name="Straight Arrow Connector 2">
              <a:extLst>
                <a:ext uri="{FF2B5EF4-FFF2-40B4-BE49-F238E27FC236}">
                  <a16:creationId xmlns:a16="http://schemas.microsoft.com/office/drawing/2014/main" id="{00B0B0A8-8687-4571-8A5E-838D3F329F5C}"/>
                </a:ext>
              </a:extLst>
            </p:cNvPr>
            <p:cNvCxnSpPr>
              <a:cxnSpLocks/>
            </p:cNvCxnSpPr>
            <p:nvPr/>
          </p:nvCxnSpPr>
          <p:spPr>
            <a:xfrm>
              <a:off x="6018213" y="1092200"/>
              <a:ext cx="0" cy="14954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2724" name="Rectangle 8">
              <a:extLst>
                <a:ext uri="{FF2B5EF4-FFF2-40B4-BE49-F238E27FC236}">
                  <a16:creationId xmlns:a16="http://schemas.microsoft.com/office/drawing/2014/main" id="{66F62277-4F80-4557-A0A3-DA62DD60B172}"/>
                </a:ext>
              </a:extLst>
            </p:cNvPr>
            <p:cNvSpPr>
              <a:spLocks noChangeArrowheads="1"/>
            </p:cNvSpPr>
            <p:nvPr/>
          </p:nvSpPr>
          <p:spPr bwMode="auto">
            <a:xfrm>
              <a:off x="5103813" y="1522412"/>
              <a:ext cx="1828800" cy="400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Guide?</a:t>
              </a:r>
              <a:endParaRPr lang="en-US" altLang="en-US" sz="2000">
                <a:latin typeface="Times New Roman" panose="02020603050405020304" pitchFamily="18" charset="0"/>
                <a:cs typeface="Times New Roman" panose="02020603050405020304" pitchFamily="18" charset="0"/>
              </a:endParaRPr>
            </a:p>
          </p:txBody>
        </p:sp>
      </p:grpSp>
      <p:pic>
        <p:nvPicPr>
          <p:cNvPr id="27" name="Picture 4">
            <a:extLst>
              <a:ext uri="{FF2B5EF4-FFF2-40B4-BE49-F238E27FC236}">
                <a16:creationId xmlns:a16="http://schemas.microsoft.com/office/drawing/2014/main" id="{F5697272-3ABB-4301-A1E3-6CB47C523D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8481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22" grpId="0"/>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396DF2-4F5A-4C61-8117-61FFEA75017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dirty="0"/>
              <a:t>FAQ</a:t>
            </a:r>
          </a:p>
        </p:txBody>
      </p:sp>
      <p:sp>
        <p:nvSpPr>
          <p:cNvPr id="13315" name="Text Placeholder 2">
            <a:extLst>
              <a:ext uri="{FF2B5EF4-FFF2-40B4-BE49-F238E27FC236}">
                <a16:creationId xmlns:a16="http://schemas.microsoft.com/office/drawing/2014/main" id="{366519BE-5FA7-4985-8761-ED2C173D865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dirty="0"/>
              <a:t>What is the need for assuming after knowing?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7667369-07BA-42F9-86B9-3548D8708F26}"/>
              </a:ext>
            </a:extLst>
          </p:cNvPr>
          <p:cNvSpPr/>
          <p:nvPr/>
        </p:nvSpPr>
        <p:spPr>
          <a:xfrm>
            <a:off x="152400" y="1371600"/>
            <a:ext cx="3276600" cy="310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3731" name="Title 1">
            <a:extLst>
              <a:ext uri="{FF2B5EF4-FFF2-40B4-BE49-F238E27FC236}">
                <a16:creationId xmlns:a16="http://schemas.microsoft.com/office/drawing/2014/main" id="{C4CB88CE-D098-4396-8DA3-A465135CA0CF}"/>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Self	UHV-II, Refresher 1 Part 1</a:t>
            </a:r>
            <a:endParaRPr lang="en-US" altLang="en-US"/>
          </a:p>
        </p:txBody>
      </p:sp>
      <p:sp>
        <p:nvSpPr>
          <p:cNvPr id="4" name="TextBox 38">
            <a:extLst>
              <a:ext uri="{FF2B5EF4-FFF2-40B4-BE49-F238E27FC236}">
                <a16:creationId xmlns:a16="http://schemas.microsoft.com/office/drawing/2014/main" id="{B3D5C897-27AB-4D85-B059-26D75DBDDCA2}"/>
              </a:ext>
            </a:extLst>
          </p:cNvPr>
          <p:cNvSpPr txBox="1">
            <a:spLocks noChangeArrowheads="1"/>
          </p:cNvSpPr>
          <p:nvPr/>
        </p:nvSpPr>
        <p:spPr bwMode="auto">
          <a:xfrm>
            <a:off x="338138" y="1406525"/>
            <a:ext cx="2862262"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622C7A20-2D68-4267-B0B4-A1AEB5B6F3A4}"/>
              </a:ext>
            </a:extLst>
          </p:cNvPr>
          <p:cNvSpPr txBox="1">
            <a:spLocks noChangeArrowheads="1"/>
          </p:cNvSpPr>
          <p:nvPr/>
        </p:nvSpPr>
        <p:spPr bwMode="auto">
          <a:xfrm>
            <a:off x="338138" y="3332163"/>
            <a:ext cx="2862262" cy="1046162"/>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graphicFrame>
        <p:nvGraphicFramePr>
          <p:cNvPr id="9" name="Table 8">
            <a:extLst>
              <a:ext uri="{FF2B5EF4-FFF2-40B4-BE49-F238E27FC236}">
                <a16:creationId xmlns:a16="http://schemas.microsoft.com/office/drawing/2014/main" id="{33191C4E-9E64-4A10-BF78-060EEB0EEFDB}"/>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7E182181-B310-4AEF-8ECF-23C3ADF4C07C}"/>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a:extLst>
              <a:ext uri="{FF2B5EF4-FFF2-40B4-BE49-F238E27FC236}">
                <a16:creationId xmlns:a16="http://schemas.microsoft.com/office/drawing/2014/main" id="{0BF4845D-5D6A-40E1-8E48-D54AC40B15C3}"/>
              </a:ext>
            </a:extLst>
          </p:cNvPr>
          <p:cNvGraphicFramePr>
            <a:graphicFrameLocks noGrp="1"/>
          </p:cNvGraphicFramePr>
          <p:nvPr/>
        </p:nvGraphicFramePr>
        <p:xfrm>
          <a:off x="8643938" y="533400"/>
          <a:ext cx="3548062" cy="4437062"/>
        </p:xfrm>
        <a:graphic>
          <a:graphicData uri="http://schemas.openxmlformats.org/drawingml/2006/table">
            <a:tbl>
              <a:tblPr/>
              <a:tblGrid>
                <a:gridCol w="3548062">
                  <a:extLst>
                    <a:ext uri="{9D8B030D-6E8A-4147-A177-3AD203B41FA5}">
                      <a16:colId xmlns:a16="http://schemas.microsoft.com/office/drawing/2014/main" val="20000"/>
                    </a:ext>
                  </a:extLst>
                </a:gridCol>
              </a:tblGrid>
              <a:tr h="713841">
                <a:tc>
                  <a:txBody>
                    <a:bodyPr/>
                    <a:lstStyle/>
                    <a:p>
                      <a:pPr marL="0" marR="0" algn="ctr" defTabSz="914400" rtl="0" eaLnBrk="1" latinLnBrk="0" hangingPunct="1">
                        <a:spcBef>
                          <a:spcPts val="0"/>
                        </a:spcBef>
                        <a:spcAft>
                          <a:spcPts val="0"/>
                        </a:spcAft>
                      </a:pPr>
                      <a:r>
                        <a:rPr lang="en-US" sz="2000" b="1" kern="1200" dirty="0">
                          <a:solidFill>
                            <a:schemeClr val="tx1"/>
                          </a:solidFill>
                          <a:latin typeface="Arial"/>
                          <a:ea typeface="Times New Roman"/>
                          <a:cs typeface="+mn-cs"/>
                        </a:rPr>
                        <a:t>Meaning</a:t>
                      </a:r>
                    </a:p>
                  </a:txBody>
                  <a:tcPr marL="68633" marR="686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41">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178">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want to BE within</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go about it</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fulfil</a:t>
                      </a:r>
                      <a:r>
                        <a:rPr lang="en-US" sz="1600" b="1" baseline="0" dirty="0">
                          <a:latin typeface="Arial" panose="020B0604020202020204" pitchFamily="34" charset="0"/>
                          <a:ea typeface="Times New Roman"/>
                          <a:cs typeface="Arial" panose="020B0604020202020204" pitchFamily="34" charset="0"/>
                        </a:rPr>
                        <a:t> the desire or expectation</a:t>
                      </a:r>
                      <a:endParaRPr lang="en-US" sz="1600" b="1" dirty="0">
                        <a:latin typeface="Arial" panose="020B0604020202020204" pitchFamily="34" charset="0"/>
                        <a:ea typeface="Times New Roman"/>
                        <a:cs typeface="Arial" panose="020B0604020202020204" pitchFamily="34" charset="0"/>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want to GET from outside</a:t>
                      </a:r>
                      <a:br>
                        <a:rPr lang="en-US" sz="1600" b="1" dirty="0">
                          <a:latin typeface="Arial" panose="020B0604020202020204" pitchFamily="34" charset="0"/>
                          <a:ea typeface="Times New Roman"/>
                          <a:cs typeface="Arial" panose="020B0604020202020204" pitchFamily="34" charset="0"/>
                        </a:rPr>
                      </a:br>
                      <a:r>
                        <a:rPr lang="en-US" sz="1600" b="1" dirty="0">
                          <a:latin typeface="Arial" panose="020B0604020202020204" pitchFamily="34" charset="0"/>
                          <a:ea typeface="Times New Roman"/>
                          <a:cs typeface="Arial" panose="020B0604020202020204" pitchFamily="34" charset="0"/>
                        </a:rPr>
                        <a:t>What I want to DO outside…</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3782" name="Oval 8">
            <a:extLst>
              <a:ext uri="{FF2B5EF4-FFF2-40B4-BE49-F238E27FC236}">
                <a16:creationId xmlns:a16="http://schemas.microsoft.com/office/drawing/2014/main" id="{CDDD1386-FD02-4A13-BBF3-B2B1BC3E3D65}"/>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7AF7007-0BBF-46CB-9346-5D6164D51AD7}"/>
              </a:ext>
            </a:extLst>
          </p:cNvPr>
          <p:cNvSpPr/>
          <p:nvPr/>
        </p:nvSpPr>
        <p:spPr>
          <a:xfrm>
            <a:off x="152400" y="1371600"/>
            <a:ext cx="3276600" cy="310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4755" name="Title 1">
            <a:extLst>
              <a:ext uri="{FF2B5EF4-FFF2-40B4-BE49-F238E27FC236}">
                <a16:creationId xmlns:a16="http://schemas.microsoft.com/office/drawing/2014/main" id="{DD20FEDB-F355-4850-B994-538846FFAADF}"/>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Self	Refresher 1 Part 2, Refresher 2, etc.</a:t>
            </a:r>
            <a:endParaRPr lang="en-US" altLang="en-US"/>
          </a:p>
        </p:txBody>
      </p:sp>
      <p:sp>
        <p:nvSpPr>
          <p:cNvPr id="4" name="TextBox 38">
            <a:extLst>
              <a:ext uri="{FF2B5EF4-FFF2-40B4-BE49-F238E27FC236}">
                <a16:creationId xmlns:a16="http://schemas.microsoft.com/office/drawing/2014/main" id="{E593809A-A345-49E9-AA55-C99998F40EB9}"/>
              </a:ext>
            </a:extLst>
          </p:cNvPr>
          <p:cNvSpPr txBox="1">
            <a:spLocks noChangeArrowheads="1"/>
          </p:cNvSpPr>
          <p:nvPr/>
        </p:nvSpPr>
        <p:spPr bwMode="auto">
          <a:xfrm>
            <a:off x="338138" y="1406525"/>
            <a:ext cx="2862262"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6ADD717B-AC48-46C4-8938-A929EF3D89AB}"/>
              </a:ext>
            </a:extLst>
          </p:cNvPr>
          <p:cNvSpPr txBox="1">
            <a:spLocks noChangeArrowheads="1"/>
          </p:cNvSpPr>
          <p:nvPr/>
        </p:nvSpPr>
        <p:spPr bwMode="auto">
          <a:xfrm>
            <a:off x="338138" y="3332163"/>
            <a:ext cx="2862262" cy="1046162"/>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graphicFrame>
        <p:nvGraphicFramePr>
          <p:cNvPr id="13" name="Table 12">
            <a:extLst>
              <a:ext uri="{FF2B5EF4-FFF2-40B4-BE49-F238E27FC236}">
                <a16:creationId xmlns:a16="http://schemas.microsoft.com/office/drawing/2014/main" id="{BEB8F2A1-96C4-4FAB-9BB2-52A9862E4C0C}"/>
              </a:ext>
            </a:extLst>
          </p:cNvPr>
          <p:cNvGraphicFramePr>
            <a:graphicFrameLocks noGrp="1"/>
          </p:cNvGraphicFramePr>
          <p:nvPr/>
        </p:nvGraphicFramePr>
        <p:xfrm>
          <a:off x="3657600" y="762000"/>
          <a:ext cx="8534400" cy="4314826"/>
        </p:xfrm>
        <a:graphic>
          <a:graphicData uri="http://schemas.openxmlformats.org/drawingml/2006/table">
            <a:tbl>
              <a:tblPr/>
              <a:tblGrid>
                <a:gridCol w="391957">
                  <a:extLst>
                    <a:ext uri="{9D8B030D-6E8A-4147-A177-3AD203B41FA5}">
                      <a16:colId xmlns:a16="http://schemas.microsoft.com/office/drawing/2014/main" val="20000"/>
                    </a:ext>
                  </a:extLst>
                </a:gridCol>
                <a:gridCol w="1608276">
                  <a:extLst>
                    <a:ext uri="{9D8B030D-6E8A-4147-A177-3AD203B41FA5}">
                      <a16:colId xmlns:a16="http://schemas.microsoft.com/office/drawing/2014/main" val="20001"/>
                    </a:ext>
                  </a:extLst>
                </a:gridCol>
                <a:gridCol w="2000233">
                  <a:extLst>
                    <a:ext uri="{9D8B030D-6E8A-4147-A177-3AD203B41FA5}">
                      <a16:colId xmlns:a16="http://schemas.microsoft.com/office/drawing/2014/main" val="20002"/>
                    </a:ext>
                  </a:extLst>
                </a:gridCol>
                <a:gridCol w="2266967">
                  <a:extLst>
                    <a:ext uri="{9D8B030D-6E8A-4147-A177-3AD203B41FA5}">
                      <a16:colId xmlns:a16="http://schemas.microsoft.com/office/drawing/2014/main" val="20003"/>
                    </a:ext>
                  </a:extLst>
                </a:gridCol>
                <a:gridCol w="2266967">
                  <a:extLst>
                    <a:ext uri="{9D8B030D-6E8A-4147-A177-3AD203B41FA5}">
                      <a16:colId xmlns:a16="http://schemas.microsoft.com/office/drawing/2014/main" val="20004"/>
                    </a:ext>
                  </a:extLst>
                </a:gridCol>
              </a:tblGrid>
              <a:tr h="714000">
                <a:tc>
                  <a:txBody>
                    <a:bodyPr/>
                    <a:lstStyle/>
                    <a:p>
                      <a:pPr marL="0" marR="0">
                        <a:spcBef>
                          <a:spcPts val="0"/>
                        </a:spcBef>
                        <a:spcAft>
                          <a:spcPts val="0"/>
                        </a:spcAft>
                      </a:pPr>
                      <a:endParaRPr lang="en-US" sz="1800" b="1" dirty="0">
                        <a:latin typeface="Times New Roman"/>
                        <a:ea typeface="Times New Roman"/>
                      </a:endParaRPr>
                    </a:p>
                  </a:txBody>
                  <a:tcPr marL="68573" marR="685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73" marR="685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4000">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Authentication</a:t>
                      </a:r>
                    </a:p>
                    <a:p>
                      <a:pPr marL="0" algn="l" defTabSz="914400" rtl="0" eaLnBrk="1" latinLnBrk="0" hangingPunct="1"/>
                      <a:r>
                        <a:rPr lang="en-US" sz="2400" b="1" kern="1200" dirty="0" err="1">
                          <a:solidFill>
                            <a:schemeClr val="bg1">
                              <a:lumMod val="95000"/>
                            </a:schemeClr>
                          </a:solidFill>
                          <a:latin typeface="Kruti Dev 010"/>
                          <a:ea typeface="Times New Roman"/>
                          <a:cs typeface="Arial"/>
                        </a:rPr>
                        <a:t>Áek.k</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Calibri"/>
                        </a:rPr>
                        <a:t>Realization</a:t>
                      </a:r>
                      <a:r>
                        <a:rPr lang="en-US" sz="1200" b="1" dirty="0">
                          <a:solidFill>
                            <a:schemeClr val="bg1">
                              <a:lumMod val="95000"/>
                            </a:schemeClr>
                          </a:solidFill>
                          <a:latin typeface="Calibri"/>
                          <a:ea typeface="Calibri"/>
                        </a:rPr>
                        <a:t> </a:t>
                      </a: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vuqHko</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6444">
                <a:tc>
                  <a:txBody>
                    <a:bodyPr/>
                    <a:lstStyle/>
                    <a:p>
                      <a:r>
                        <a:rPr lang="en-US" sz="2000" b="1" dirty="0">
                          <a:latin typeface="Arial"/>
                          <a:ea typeface="Calibri"/>
                        </a:rPr>
                        <a:t>2.</a:t>
                      </a:r>
                      <a:r>
                        <a:rPr lang="en-US" sz="1200" b="1" dirty="0">
                          <a:latin typeface="Calibri"/>
                          <a:ea typeface="Calibri"/>
                        </a:rPr>
                        <a:t> </a:t>
                      </a: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Determination</a:t>
                      </a:r>
                    </a:p>
                    <a:p>
                      <a:r>
                        <a:rPr lang="en-US" sz="2400" b="1" kern="1200" dirty="0" err="1">
                          <a:solidFill>
                            <a:schemeClr val="bg1">
                              <a:lumMod val="95000"/>
                            </a:schemeClr>
                          </a:solidFill>
                          <a:latin typeface="Kruti Dev 010"/>
                          <a:ea typeface="Times New Roman"/>
                          <a:cs typeface="Arial"/>
                        </a:rPr>
                        <a:t>ladYi</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Times New Roman"/>
                        </a:rPr>
                        <a:t>Understanding</a:t>
                      </a:r>
                      <a:endParaRPr lang="en-US" sz="1800" b="1" dirty="0">
                        <a:solidFill>
                          <a:schemeClr val="bg1">
                            <a:lumMod val="95000"/>
                          </a:schemeClr>
                        </a:solidFill>
                        <a:latin typeface="Times New Roman"/>
                        <a:ea typeface="Times New Roman"/>
                      </a:endParaRP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cks</a:t>
                      </a:r>
                      <a:r>
                        <a:rPr lang="en-US" sz="2400" b="1" kern="1200" dirty="0">
                          <a:solidFill>
                            <a:schemeClr val="bg1">
                              <a:lumMod val="95000"/>
                            </a:schemeClr>
                          </a:solidFill>
                          <a:latin typeface="Kruti Dev 010"/>
                          <a:ea typeface="Times New Roman"/>
                          <a:cs typeface="Arial"/>
                        </a:rPr>
                        <a:t>/k</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16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lumMod val="95000"/>
                            </a:schemeClr>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lumMod val="95000"/>
                            </a:schemeClr>
                          </a:solidFill>
                          <a:latin typeface="Kruti Dev 010"/>
                          <a:ea typeface="Times New Roman"/>
                          <a:cs typeface="Arial"/>
                        </a:rPr>
                        <a:t>fparu</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04723">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1800" b="1" kern="1200" dirty="0">
                          <a:solidFill>
                            <a:srgbClr val="FF0000"/>
                          </a:solidFill>
                          <a:latin typeface="Arial"/>
                          <a:ea typeface="Times New Roman"/>
                          <a:cs typeface="+mn-cs"/>
                        </a:rPr>
                        <a:t>Unguided</a:t>
                      </a:r>
                      <a:r>
                        <a:rPr lang="en-US" sz="1800" b="1" kern="1200" dirty="0">
                          <a:solidFill>
                            <a:schemeClr val="tx1"/>
                          </a:solidFill>
                          <a:latin typeface="Arial"/>
                          <a:ea typeface="Times New Roman"/>
                          <a:cs typeface="+mn-cs"/>
                        </a:rPr>
                        <a:t> Senses, Health, Profit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4000">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Arial"/>
                          <a:ea typeface="Times New Roman"/>
                          <a:cs typeface="+mn-cs"/>
                        </a:rPr>
                        <a:t>Unguided</a:t>
                      </a:r>
                      <a:r>
                        <a:rPr lang="en-US" sz="2000" b="1" kern="1200" dirty="0">
                          <a:solidFill>
                            <a:schemeClr val="tx1"/>
                          </a:solidFill>
                          <a:latin typeface="Arial"/>
                          <a:ea typeface="Times New Roman"/>
                          <a:cs typeface="+mn-cs"/>
                        </a:rPr>
                        <a:t> Sensation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6" name="Oval 5">
            <a:extLst>
              <a:ext uri="{FF2B5EF4-FFF2-40B4-BE49-F238E27FC236}">
                <a16:creationId xmlns:a16="http://schemas.microsoft.com/office/drawing/2014/main" id="{430B47D2-B837-4838-9A8D-7E54325B958E}"/>
              </a:ext>
            </a:extLst>
          </p:cNvPr>
          <p:cNvSpPr/>
          <p:nvPr/>
        </p:nvSpPr>
        <p:spPr bwMode="auto">
          <a:xfrm>
            <a:off x="9220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lumMod val="50000"/>
                  </a:schemeClr>
                </a:solidFill>
              </a:rPr>
              <a:t>B1</a:t>
            </a:r>
          </a:p>
        </p:txBody>
      </p:sp>
      <p:sp>
        <p:nvSpPr>
          <p:cNvPr id="17" name="Oval 5">
            <a:extLst>
              <a:ext uri="{FF2B5EF4-FFF2-40B4-BE49-F238E27FC236}">
                <a16:creationId xmlns:a16="http://schemas.microsoft.com/office/drawing/2014/main" id="{8C937642-7F12-4663-9EF2-E3155973CD9B}"/>
              </a:ext>
            </a:extLst>
          </p:cNvPr>
          <p:cNvSpPr/>
          <p:nvPr/>
        </p:nvSpPr>
        <p:spPr bwMode="auto">
          <a:xfrm>
            <a:off x="9220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B2</a:t>
            </a:r>
          </a:p>
        </p:txBody>
      </p:sp>
      <p:cxnSp>
        <p:nvCxnSpPr>
          <p:cNvPr id="18" name="Straight Connector 17">
            <a:extLst>
              <a:ext uri="{FF2B5EF4-FFF2-40B4-BE49-F238E27FC236}">
                <a16:creationId xmlns:a16="http://schemas.microsoft.com/office/drawing/2014/main" id="{5ABFD952-5F36-4763-9A4A-F6CDC543502E}"/>
              </a:ext>
            </a:extLst>
          </p:cNvPr>
          <p:cNvCxnSpPr/>
          <p:nvPr/>
        </p:nvCxnSpPr>
        <p:spPr>
          <a:xfrm>
            <a:off x="5638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4CAD1B-855A-4E33-82F0-F38092563790}"/>
              </a:ext>
            </a:extLst>
          </p:cNvPr>
          <p:cNvCxnSpPr/>
          <p:nvPr/>
        </p:nvCxnSpPr>
        <p:spPr>
          <a:xfrm>
            <a:off x="7599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892571-ABFE-40CC-907D-6764C201A603}"/>
              </a:ext>
            </a:extLst>
          </p:cNvPr>
          <p:cNvCxnSpPr/>
          <p:nvPr/>
        </p:nvCxnSpPr>
        <p:spPr>
          <a:xfrm rot="16200000" flipH="1">
            <a:off x="7145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9AA988-7ABB-440B-9327-72D8D12FCEE3}"/>
              </a:ext>
            </a:extLst>
          </p:cNvPr>
          <p:cNvSpPr/>
          <p:nvPr/>
        </p:nvSpPr>
        <p:spPr>
          <a:xfrm>
            <a:off x="152400" y="1371600"/>
            <a:ext cx="3276600" cy="310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5779" name="Title 1">
            <a:extLst>
              <a:ext uri="{FF2B5EF4-FFF2-40B4-BE49-F238E27FC236}">
                <a16:creationId xmlns:a16="http://schemas.microsoft.com/office/drawing/2014/main" id="{053385CD-6622-4D13-8BEE-5037EA127975}"/>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Self	Refresher 1 Part 2, Refresher 2, etc.</a:t>
            </a:r>
            <a:endParaRPr lang="en-US" altLang="en-US"/>
          </a:p>
        </p:txBody>
      </p:sp>
      <p:sp>
        <p:nvSpPr>
          <p:cNvPr id="4" name="TextBox 38">
            <a:extLst>
              <a:ext uri="{FF2B5EF4-FFF2-40B4-BE49-F238E27FC236}">
                <a16:creationId xmlns:a16="http://schemas.microsoft.com/office/drawing/2014/main" id="{AEE4CA3C-FFD5-44EC-94FF-43E050BCFFF3}"/>
              </a:ext>
            </a:extLst>
          </p:cNvPr>
          <p:cNvSpPr txBox="1">
            <a:spLocks noChangeArrowheads="1"/>
          </p:cNvSpPr>
          <p:nvPr/>
        </p:nvSpPr>
        <p:spPr bwMode="auto">
          <a:xfrm>
            <a:off x="338138" y="1406525"/>
            <a:ext cx="2862262"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F16769B3-FC05-44ED-81AD-81A7F1145A2D}"/>
              </a:ext>
            </a:extLst>
          </p:cNvPr>
          <p:cNvSpPr txBox="1">
            <a:spLocks noChangeArrowheads="1"/>
          </p:cNvSpPr>
          <p:nvPr/>
        </p:nvSpPr>
        <p:spPr bwMode="auto">
          <a:xfrm>
            <a:off x="338138" y="3332163"/>
            <a:ext cx="2862262" cy="1046162"/>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graphicFrame>
        <p:nvGraphicFramePr>
          <p:cNvPr id="12" name="Table 11">
            <a:extLst>
              <a:ext uri="{FF2B5EF4-FFF2-40B4-BE49-F238E27FC236}">
                <a16:creationId xmlns:a16="http://schemas.microsoft.com/office/drawing/2014/main" id="{440BC06C-06AA-4BF2-AA5D-3E4BC355DBA2}"/>
              </a:ext>
            </a:extLst>
          </p:cNvPr>
          <p:cNvGraphicFramePr>
            <a:graphicFrameLocks noGrp="1"/>
          </p:cNvGraphicFramePr>
          <p:nvPr/>
        </p:nvGraphicFramePr>
        <p:xfrm>
          <a:off x="3657600" y="762000"/>
          <a:ext cx="8534400" cy="4335463"/>
        </p:xfrm>
        <a:graphic>
          <a:graphicData uri="http://schemas.openxmlformats.org/drawingml/2006/table">
            <a:tbl>
              <a:tblPr/>
              <a:tblGrid>
                <a:gridCol w="388227">
                  <a:extLst>
                    <a:ext uri="{9D8B030D-6E8A-4147-A177-3AD203B41FA5}">
                      <a16:colId xmlns:a16="http://schemas.microsoft.com/office/drawing/2014/main" val="20000"/>
                    </a:ext>
                  </a:extLst>
                </a:gridCol>
                <a:gridCol w="159297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45397">
                  <a:extLst>
                    <a:ext uri="{9D8B030D-6E8A-4147-A177-3AD203B41FA5}">
                      <a16:colId xmlns:a16="http://schemas.microsoft.com/office/drawing/2014/main" val="20003"/>
                    </a:ext>
                  </a:extLst>
                </a:gridCol>
                <a:gridCol w="2326603">
                  <a:extLst>
                    <a:ext uri="{9D8B030D-6E8A-4147-A177-3AD203B41FA5}">
                      <a16:colId xmlns:a16="http://schemas.microsoft.com/office/drawing/2014/main" val="20004"/>
                    </a:ext>
                  </a:extLst>
                </a:gridCol>
              </a:tblGrid>
              <a:tr h="713947">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kern="1200" dirty="0">
                        <a:solidFill>
                          <a:schemeClr val="tx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13947">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Authentication</a:t>
                      </a:r>
                    </a:p>
                    <a:p>
                      <a:pPr marL="0" algn="l" defTabSz="914400" rtl="0" eaLnBrk="1" latinLnBrk="0" hangingPunct="1"/>
                      <a:r>
                        <a:rPr lang="en-US" sz="2400" b="1" kern="1200" dirty="0" err="1">
                          <a:solidFill>
                            <a:schemeClr val="bg1"/>
                          </a:solidFill>
                          <a:latin typeface="Kruti Dev 010"/>
                          <a:ea typeface="Times New Roman"/>
                          <a:cs typeface="Arial"/>
                        </a:rPr>
                        <a:t>Áek.k</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Co-existence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lg&amp;vfLrRo</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96392">
                <a:tc>
                  <a:txBody>
                    <a:bodyPr/>
                    <a:lstStyle/>
                    <a:p>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Determination</a:t>
                      </a:r>
                    </a:p>
                    <a:p>
                      <a:r>
                        <a:rPr lang="en-US" sz="2400" b="1" kern="1200" dirty="0" err="1">
                          <a:solidFill>
                            <a:schemeClr val="bg1"/>
                          </a:solidFill>
                          <a:latin typeface="Kruti Dev 010"/>
                          <a:ea typeface="Times New Roman"/>
                          <a:cs typeface="Arial"/>
                        </a:rPr>
                        <a:t>ladYi</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Harmony in Nature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O;oLFkk</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925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solidFill>
                          <a:latin typeface="Kruti Dev 010"/>
                          <a:ea typeface="Times New Roman"/>
                          <a:cs typeface="Arial"/>
                        </a:rPr>
                        <a:t>fparu</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r>
                        <a:rPr lang="en-US" sz="1600" b="1" kern="1200" dirty="0">
                          <a:solidFill>
                            <a:schemeClr val="tx1"/>
                          </a:solidFill>
                          <a:latin typeface="Arial" pitchFamily="34" charset="0"/>
                          <a:ea typeface="Times New Roman" pitchFamily="18" charset="0"/>
                          <a:cs typeface="Arial" pitchFamily="34" charset="0"/>
                        </a:rPr>
                        <a:t>Participation in Larger Order,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O;oLFkk</a:t>
                      </a:r>
                      <a:r>
                        <a:rPr lang="en-US" sz="2000" b="1" kern="1200" baseline="0" dirty="0">
                          <a:solidFill>
                            <a:srgbClr val="002060"/>
                          </a:solidFill>
                          <a:latin typeface="Kruti Dev 010"/>
                          <a:ea typeface="Times New Roman"/>
                          <a:cs typeface="Arial"/>
                        </a:rPr>
                        <a:t> </a:t>
                      </a:r>
                      <a:r>
                        <a:rPr lang="en-US" sz="2000" b="1" kern="1200" baseline="0" dirty="0" err="1">
                          <a:solidFill>
                            <a:srgbClr val="002060"/>
                          </a:solidFill>
                          <a:latin typeface="Kruti Dev 010"/>
                          <a:ea typeface="Times New Roman"/>
                          <a:cs typeface="Arial"/>
                        </a:rPr>
                        <a:t>esa</a:t>
                      </a:r>
                      <a:r>
                        <a:rPr lang="en-US" sz="2000" b="1" kern="1200" baseline="0" dirty="0">
                          <a:solidFill>
                            <a:srgbClr val="002060"/>
                          </a:solidFill>
                          <a:latin typeface="Kruti Dev 010"/>
                          <a:ea typeface="Times New Roman"/>
                          <a:cs typeface="Arial"/>
                        </a:rPr>
                        <a:t> </a:t>
                      </a:r>
                      <a:r>
                        <a:rPr lang="en-US" sz="2000" b="1" kern="1200" baseline="0" dirty="0" err="1">
                          <a:solidFill>
                            <a:srgbClr val="002060"/>
                          </a:solidFill>
                          <a:latin typeface="Kruti Dev 010"/>
                          <a:ea typeface="Times New Roman"/>
                          <a:cs typeface="Arial"/>
                        </a:rPr>
                        <a:t>Hkk</a:t>
                      </a:r>
                      <a:r>
                        <a:rPr lang="en-US" sz="2000" b="1" kern="1200" dirty="0" err="1">
                          <a:solidFill>
                            <a:srgbClr val="002060"/>
                          </a:solidFill>
                          <a:latin typeface="Kruti Dev 010"/>
                          <a:ea typeface="Times New Roman"/>
                          <a:cs typeface="Arial"/>
                        </a:rPr>
                        <a:t>xhnkjh</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04671">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itchFamily="34" charset="0"/>
                          <a:ea typeface="Times New Roman" pitchFamily="18" charset="0"/>
                          <a:cs typeface="Arial" pitchFamily="34" charset="0"/>
                        </a:rPr>
                        <a:t>Co-existence,</a:t>
                      </a:r>
                      <a:r>
                        <a:rPr lang="en-US" sz="1400" b="1" kern="1200" baseline="0" dirty="0">
                          <a:solidFill>
                            <a:schemeClr val="tx1"/>
                          </a:solidFill>
                          <a:latin typeface="Arial" pitchFamily="34" charset="0"/>
                          <a:ea typeface="Times New Roman" pitchFamily="18" charset="0"/>
                          <a:cs typeface="Arial" pitchFamily="34" charset="0"/>
                        </a:rPr>
                        <a:t> </a:t>
                      </a:r>
                      <a:r>
                        <a:rPr lang="en-US" sz="1400" b="1" kern="1200" dirty="0">
                          <a:solidFill>
                            <a:schemeClr val="tx1"/>
                          </a:solidFill>
                          <a:latin typeface="Arial" pitchFamily="34" charset="0"/>
                          <a:ea typeface="Times New Roman" pitchFamily="18" charset="0"/>
                          <a:cs typeface="Arial" pitchFamily="34" charset="0"/>
                        </a:rPr>
                        <a:t>Harmony, Justice </a:t>
                      </a:r>
                      <a:r>
                        <a:rPr lang="en-US" sz="1400" dirty="0">
                          <a:solidFill>
                            <a:srgbClr val="FF0000"/>
                          </a:solidFill>
                        </a:rPr>
                        <a:t>Guided </a:t>
                      </a:r>
                      <a:r>
                        <a:rPr lang="en-US" sz="1400" b="1" kern="1200" dirty="0">
                          <a:solidFill>
                            <a:schemeClr val="tx1"/>
                          </a:solidFill>
                          <a:latin typeface="Arial" pitchFamily="34" charset="0"/>
                          <a:ea typeface="Times New Roman" pitchFamily="18" charset="0"/>
                          <a:cs typeface="Arial" pitchFamily="34" charset="0"/>
                        </a:rPr>
                        <a:t>Senses,</a:t>
                      </a:r>
                      <a:r>
                        <a:rPr lang="en-US" sz="1400" b="1" kern="1200" baseline="0" dirty="0">
                          <a:solidFill>
                            <a:schemeClr val="tx1"/>
                          </a:solidFill>
                          <a:latin typeface="Arial" pitchFamily="34" charset="0"/>
                          <a:ea typeface="Times New Roman" pitchFamily="18" charset="0"/>
                          <a:cs typeface="Arial" pitchFamily="34" charset="0"/>
                        </a:rPr>
                        <a:t> Health, Profit</a:t>
                      </a:r>
                      <a:endParaRPr lang="en-US" sz="1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713947">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Expectation</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vk'kk</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Goal,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Guided </a:t>
                      </a:r>
                      <a:r>
                        <a:rPr lang="en-US" sz="1600" b="1" kern="1200" dirty="0">
                          <a:solidFill>
                            <a:schemeClr val="tx1"/>
                          </a:solidFill>
                          <a:latin typeface="Arial" pitchFamily="34" charset="0"/>
                          <a:ea typeface="Times New Roman" pitchFamily="18" charset="0"/>
                          <a:cs typeface="Arial" pitchFamily="34" charset="0"/>
                        </a:rPr>
                        <a:t>Sensation</a:t>
                      </a:r>
                      <a:endParaRPr lang="en-US" sz="16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4" name="Oval 5">
            <a:extLst>
              <a:ext uri="{FF2B5EF4-FFF2-40B4-BE49-F238E27FC236}">
                <a16:creationId xmlns:a16="http://schemas.microsoft.com/office/drawing/2014/main" id="{B57FD5C4-C2CA-48D1-AEC0-091A5DD4916A}"/>
              </a:ext>
            </a:extLst>
          </p:cNvPr>
          <p:cNvSpPr/>
          <p:nvPr/>
        </p:nvSpPr>
        <p:spPr bwMode="auto">
          <a:xfrm>
            <a:off x="9220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B1</a:t>
            </a:r>
          </a:p>
        </p:txBody>
      </p:sp>
      <p:sp>
        <p:nvSpPr>
          <p:cNvPr id="15" name="Oval 5">
            <a:extLst>
              <a:ext uri="{FF2B5EF4-FFF2-40B4-BE49-F238E27FC236}">
                <a16:creationId xmlns:a16="http://schemas.microsoft.com/office/drawing/2014/main" id="{234533AD-E9BC-45B5-849E-29596C55A439}"/>
              </a:ext>
            </a:extLst>
          </p:cNvPr>
          <p:cNvSpPr/>
          <p:nvPr/>
        </p:nvSpPr>
        <p:spPr bwMode="auto">
          <a:xfrm>
            <a:off x="9220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B2</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B44AA4D-6C6B-4005-87F5-7F5A820E56F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Sum Up 1. Review of Content and Presentations</a:t>
            </a:r>
          </a:p>
        </p:txBody>
      </p:sp>
      <p:sp>
        <p:nvSpPr>
          <p:cNvPr id="60419" name="Text Placeholder 2">
            <a:extLst>
              <a:ext uri="{FF2B5EF4-FFF2-40B4-BE49-F238E27FC236}">
                <a16:creationId xmlns:a16="http://schemas.microsoft.com/office/drawing/2014/main" id="{A699BCFE-F2E8-4F1F-8775-BCAB298EF6A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defTabSz="912813">
              <a:buFont typeface="Symbol" pitchFamily="18" charset="2"/>
              <a:buNone/>
              <a:defRPr/>
            </a:pPr>
            <a:r>
              <a:rPr lang="en-IN" altLang="en-US"/>
              <a:t>Is the content for this type of workshop adequately covered </a:t>
            </a:r>
          </a:p>
          <a:p>
            <a:pPr marL="0" indent="0" defTabSz="912813">
              <a:buFont typeface="Symbol" pitchFamily="18" charset="2"/>
              <a:buNone/>
              <a:defRPr/>
            </a:pPr>
            <a:r>
              <a:rPr lang="en-IN" altLang="en-US"/>
              <a:t>(in sequence, not too much or too little, etc.)?			This part is strong already</a:t>
            </a:r>
          </a:p>
          <a:p>
            <a:pPr marL="0" indent="0" defTabSz="912813">
              <a:buFont typeface="Symbol" pitchFamily="18" charset="2"/>
              <a:buNone/>
              <a:defRPr/>
            </a:pPr>
            <a:r>
              <a:rPr lang="en-IN" altLang="en-US"/>
              <a:t>									but may be reviewed</a:t>
            </a:r>
          </a:p>
          <a:p>
            <a:pPr marL="0" indent="0" defTabSz="912813">
              <a:buFont typeface="Symbol" pitchFamily="18" charset="2"/>
              <a:buNone/>
              <a:defRPr/>
            </a:pPr>
            <a:endParaRPr lang="en-IN" altLang="en-US"/>
          </a:p>
          <a:p>
            <a:pPr marL="0" indent="0" defTabSz="912813">
              <a:buFont typeface="Symbol" pitchFamily="18" charset="2"/>
              <a:buNone/>
              <a:defRPr/>
            </a:pPr>
            <a:endParaRPr lang="en-IN" altLang="en-US"/>
          </a:p>
          <a:p>
            <a:pPr marL="0" indent="0" defTabSz="912813">
              <a:buFont typeface="Symbol" pitchFamily="18" charset="2"/>
              <a:buNone/>
              <a:defRPr/>
            </a:pPr>
            <a:r>
              <a:rPr lang="en-IN" altLang="en-US"/>
              <a:t>Are the key points adequately highlighted?				This part can be reviewed</a:t>
            </a:r>
          </a:p>
          <a:p>
            <a:pPr marL="0" indent="0" defTabSz="912813">
              <a:buFont typeface="Symbol" pitchFamily="18" charset="2"/>
              <a:buNone/>
              <a:defRPr/>
            </a:pPr>
            <a:r>
              <a:rPr lang="en-IN" altLang="en-US"/>
              <a:t>e.g. in intro FDP</a:t>
            </a:r>
          </a:p>
          <a:p>
            <a:pPr marL="0" indent="0" defTabSz="912813">
              <a:buFont typeface="Symbol" pitchFamily="18" charset="2"/>
              <a:buNone/>
              <a:defRPr/>
            </a:pPr>
            <a:r>
              <a:rPr lang="en-IN" altLang="en-US"/>
              <a:t>	knowing-assuming may need to be made less in-depth</a:t>
            </a:r>
          </a:p>
          <a:p>
            <a:pPr marL="0" indent="0" defTabSz="912813">
              <a:buFont typeface="Symbol" pitchFamily="18" charset="2"/>
              <a:buNone/>
              <a:defRPr/>
            </a:pPr>
            <a:r>
              <a:rPr lang="en-IN" altLang="en-US"/>
              <a:t>	prosperity may need to be covered in more depth</a:t>
            </a:r>
          </a:p>
          <a:p>
            <a:pPr marL="0" indent="0" defTabSz="912813">
              <a:buFont typeface="Symbol" pitchFamily="18" charset="2"/>
              <a:buNone/>
              <a:defRPr/>
            </a:pPr>
            <a:endParaRPr lang="en-IN" altLang="en-US"/>
          </a:p>
          <a:p>
            <a:pPr marL="0" indent="0" defTabSz="912813">
              <a:buFont typeface="Symbol" pitchFamily="18" charset="2"/>
              <a:buNone/>
              <a:defRPr/>
            </a:pPr>
            <a:endParaRPr lang="en-IN" altLang="en-US"/>
          </a:p>
          <a:p>
            <a:pPr marL="0" indent="0" defTabSz="912813">
              <a:buFont typeface="Symbol" pitchFamily="18" charset="2"/>
              <a:buNone/>
              <a:defRPr/>
            </a:pPr>
            <a:r>
              <a:rPr lang="en-IN" altLang="en-US"/>
              <a:t>Highlight key points to be shared on each slide…			This part can be reviewed</a:t>
            </a:r>
          </a:p>
          <a:p>
            <a:pPr marL="0" indent="0" defTabSz="912813">
              <a:buFont typeface="Symbol" pitchFamily="18" charset="2"/>
              <a:buNone/>
              <a:defRPr/>
            </a:pPr>
            <a:endParaRPr lang="en-IN" altLang="en-US"/>
          </a:p>
          <a:p>
            <a:pPr marL="0" indent="0" defTabSz="912813">
              <a:buFont typeface="Symbol" pitchFamily="18" charset="2"/>
              <a:buNone/>
              <a:defRPr/>
            </a:pPr>
            <a:endParaRPr lang="en-IN" altLang="en-US"/>
          </a:p>
          <a:p>
            <a:pPr marL="0" indent="0" defTabSz="912813">
              <a:buFont typeface="Symbol" pitchFamily="18" charset="2"/>
              <a:buNone/>
              <a:defRPr/>
            </a:pPr>
            <a:r>
              <a:rPr lang="en-IN" altLang="en-US"/>
              <a:t>Use “UHV Theme 2022” associated presentation standards</a:t>
            </a:r>
          </a:p>
          <a:p>
            <a:pPr marL="0" indent="0" defTabSz="912813">
              <a:buFont typeface="Symbol" pitchFamily="18" charset="2"/>
              <a:buNone/>
              <a:defRPr/>
            </a:pPr>
            <a:r>
              <a:rPr lang="en-IN" altLang="en-US"/>
              <a:t>	e.g. “explore and verify” in bottom right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15BDECF-5BA3-43BB-8369-E1B1B6E884B6}"/>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2. Polls</a:t>
            </a:r>
            <a:endParaRPr lang="en-IN" altLang="en-US"/>
          </a:p>
        </p:txBody>
      </p:sp>
      <p:sp>
        <p:nvSpPr>
          <p:cNvPr id="3" name="Text Placeholder 2">
            <a:extLst>
              <a:ext uri="{FF2B5EF4-FFF2-40B4-BE49-F238E27FC236}">
                <a16:creationId xmlns:a16="http://schemas.microsoft.com/office/drawing/2014/main" id="{FB4BFCC7-079E-403C-AB78-5FC93B123631}"/>
              </a:ext>
            </a:extLst>
          </p:cNvPr>
          <p:cNvSpPr>
            <a:spLocks noGrp="1"/>
          </p:cNvSpPr>
          <p:nvPr>
            <p:ph type="body" sz="quarter" idx="13"/>
          </p:nvPr>
        </p:nvSpPr>
        <p:spPr/>
        <p:txBody>
          <a:bodyPr/>
          <a:lstStyle/>
          <a:p>
            <a:pPr marL="0" indent="0">
              <a:buFont typeface="Symbol" pitchFamily="18" charset="2"/>
              <a:buNone/>
              <a:defRPr/>
            </a:pPr>
            <a:r>
              <a:t>Keep them simple</a:t>
            </a:r>
            <a:br>
              <a:rPr/>
            </a:br>
            <a:r>
              <a:t>Check for listening and self-evaluation, self-verification</a:t>
            </a: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a:p>
          <a:p>
            <a:pPr marL="457200" indent="-457200">
              <a:buFont typeface="Symbol" pitchFamily="18" charset="2"/>
              <a:buAutoNum type="arabicPeriod"/>
              <a:defRPr/>
            </a:pPr>
            <a:r>
              <a:rPr lang="en-IN"/>
              <a:t>Are we pausing at the key points and polling at most important key points? 					</a:t>
            </a:r>
            <a:r>
              <a:rPr lang="en-IN">
                <a:sym typeface="Wingdings" panose="05000000000000000000" pitchFamily="2" charset="2"/>
              </a:rPr>
              <a:t> Add polls at most important key points</a:t>
            </a:r>
            <a:endParaRPr lang="en-IN"/>
          </a:p>
          <a:p>
            <a:pPr marL="457200" indent="-457200">
              <a:buFont typeface="Symbol" pitchFamily="18" charset="2"/>
              <a:buAutoNum type="arabicPeriod"/>
              <a:defRPr/>
            </a:pPr>
            <a:r>
              <a:rPr lang="en-IN"/>
              <a:t>What kind of questions would be appropriate to ask and what kind of questions are we asking?	</a:t>
            </a:r>
            <a:r>
              <a:rPr lang="en-IN">
                <a:sym typeface="Wingdings" panose="05000000000000000000" pitchFamily="2" charset="2"/>
              </a:rPr>
              <a:t> Update the questions to most appropriate questions</a:t>
            </a:r>
            <a:endParaRPr lang="en-IN"/>
          </a:p>
          <a:p>
            <a:pPr marL="457200" indent="-457200">
              <a:buFont typeface="Symbol" pitchFamily="18" charset="2"/>
              <a:buAutoNum type="arabicPeriod"/>
              <a:defRPr/>
            </a:pPr>
            <a:endParaRPr lang="en-IN"/>
          </a:p>
          <a:p>
            <a:pPr marL="457200" indent="-457200">
              <a:buFont typeface="Symbol" pitchFamily="18" charset="2"/>
              <a:buAutoNum type="arabicPeriod"/>
              <a:defRPr/>
            </a:pPr>
            <a:r>
              <a:rPr lang="en-IN"/>
              <a:t>Are we inadvertently contradicting the content through the poll questions? </a:t>
            </a:r>
            <a:r>
              <a:rPr lang="en-IN">
                <a:sym typeface="Wingdings" panose="05000000000000000000" pitchFamily="2" charset="2"/>
              </a:rPr>
              <a:t> update </a:t>
            </a:r>
            <a:r>
              <a:rPr lang="en-IN" err="1">
                <a:sym typeface="Wingdings" panose="05000000000000000000" pitchFamily="2" charset="2"/>
              </a:rPr>
              <a:t>qs</a:t>
            </a:r>
            <a:endParaRPr lang="en-IN"/>
          </a:p>
          <a:p>
            <a:pPr marL="457200" indent="-457200">
              <a:buFont typeface="Symbol" pitchFamily="18" charset="2"/>
              <a:buAutoNum type="arabicPeriod"/>
              <a:defRPr/>
            </a:pPr>
            <a:r>
              <a:rPr lang="en-IN"/>
              <a:t>Are we polling too often or too infrequently? </a:t>
            </a:r>
            <a:r>
              <a:rPr lang="en-IN">
                <a:sym typeface="Wingdings" panose="05000000000000000000" pitchFamily="2" charset="2"/>
              </a:rPr>
              <a:t> add/delete </a:t>
            </a:r>
            <a:r>
              <a:rPr lang="en-IN" err="1">
                <a:sym typeface="Wingdings" panose="05000000000000000000" pitchFamily="2" charset="2"/>
              </a:rPr>
              <a:t>qs</a:t>
            </a:r>
            <a:r>
              <a:rPr lang="en-IN">
                <a:sym typeface="Wingdings" panose="05000000000000000000" pitchFamily="2" charset="2"/>
              </a:rPr>
              <a:t>, rationalise the number of polls</a:t>
            </a:r>
            <a:endParaRPr lang="en-IN"/>
          </a:p>
          <a:p>
            <a:pPr marL="457200" indent="-457200">
              <a:buFont typeface="Symbol" pitchFamily="18" charset="2"/>
              <a:buAutoNum type="arabicPeriod"/>
              <a:defRPr/>
            </a:pPr>
            <a:r>
              <a:rPr lang="en-IN"/>
              <a:t>Can the poll responses be analysed for their present state of mind? </a:t>
            </a:r>
            <a:r>
              <a:rPr lang="en-IN">
                <a:sym typeface="Wingdings" panose="05000000000000000000" pitchFamily="2" charset="2"/>
              </a:rPr>
              <a:t> maybe?</a:t>
            </a:r>
            <a:endParaRPr lang="en-IN"/>
          </a:p>
          <a:p>
            <a:pPr marL="0" indent="0">
              <a:buFont typeface="Symbol" pitchFamily="18" charset="2"/>
              <a:buNone/>
              <a:defRPr/>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E500DC-BC93-4B6B-B24D-CF7C33F6DBE6}"/>
              </a:ext>
            </a:extLst>
          </p:cNvPr>
          <p:cNvSpPr/>
          <p:nvPr/>
        </p:nvSpPr>
        <p:spPr>
          <a:xfrm>
            <a:off x="533400" y="576263"/>
            <a:ext cx="3898900" cy="308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78851" name="Content Placeholder 7">
            <a:extLst>
              <a:ext uri="{FF2B5EF4-FFF2-40B4-BE49-F238E27FC236}">
                <a16:creationId xmlns:a16="http://schemas.microsoft.com/office/drawing/2014/main" id="{81D87E30-DA48-4171-98A2-D5ACB9814A6E}"/>
              </a:ext>
            </a:extLst>
          </p:cNvPr>
          <p:cNvSpPr>
            <a:spLocks noGrp="1" noChangeArrowheads="1"/>
          </p:cNvSpPr>
          <p:nvPr>
            <p:ph sz="half" idx="1"/>
          </p:nvPr>
        </p:nvSpPr>
        <p:spPr bwMode="auto">
          <a:xfrm>
            <a:off x="0" y="3582988"/>
            <a:ext cx="6007100" cy="297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sz="2000" b="1"/>
              <a:t>Exploratory questions</a:t>
            </a:r>
            <a:r>
              <a:rPr lang="en-IN" altLang="en-US" sz="2000"/>
              <a:t>, “what is it” </a:t>
            </a:r>
          </a:p>
          <a:p>
            <a:pPr marL="0" indent="0" eaLnBrk="1" hangingPunct="1">
              <a:buFont typeface="Arial" panose="020B0604020202020204" pitchFamily="34" charset="0"/>
              <a:buNone/>
            </a:pPr>
            <a:r>
              <a:rPr lang="en-IN" altLang="en-US" sz="2000"/>
              <a:t>(</a:t>
            </a:r>
            <a:r>
              <a:rPr lang="en-IN" altLang="en-US" sz="2000">
                <a:sym typeface="Wingdings" panose="05000000000000000000" pitchFamily="2" charset="2"/>
              </a:rPr>
              <a:t>the reality)</a:t>
            </a:r>
            <a:endParaRPr lang="en-IN" altLang="en-US" sz="2000"/>
          </a:p>
          <a:p>
            <a:pPr marL="0" indent="0" eaLnBrk="1" hangingPunct="1">
              <a:buFont typeface="Arial" panose="020B0604020202020204" pitchFamily="34" charset="0"/>
              <a:buNone/>
            </a:pPr>
            <a:r>
              <a:rPr lang="en-IN" altLang="en-US" sz="2000"/>
              <a:t>Self-verification </a:t>
            </a:r>
            <a:r>
              <a:rPr lang="en-IN" altLang="en-US" sz="2000">
                <a:sym typeface="Wingdings" panose="05000000000000000000" pitchFamily="2" charset="2"/>
              </a:rPr>
              <a:t> understanding the reality (self, body, family, society, nature/existence)</a:t>
            </a:r>
          </a:p>
          <a:p>
            <a:pPr marL="0" indent="0" eaLnBrk="1" hangingPunct="1">
              <a:buFont typeface="Arial" panose="020B0604020202020204" pitchFamily="34" charset="0"/>
              <a:buNone/>
            </a:pPr>
            <a:endParaRPr lang="en-IN" altLang="en-US" sz="2000"/>
          </a:p>
          <a:p>
            <a:pPr marL="0" indent="0" eaLnBrk="1" hangingPunct="1">
              <a:buFont typeface="Arial" panose="020B0604020202020204" pitchFamily="34" charset="0"/>
              <a:buNone/>
            </a:pPr>
            <a:r>
              <a:rPr lang="en-IN" altLang="en-US" sz="2000" b="1"/>
              <a:t>Reflective questions</a:t>
            </a:r>
            <a:r>
              <a:rPr lang="en-IN" altLang="en-US" sz="2000"/>
              <a:t>, “what is my role with it”</a:t>
            </a:r>
          </a:p>
          <a:p>
            <a:pPr marL="0" indent="0" eaLnBrk="1" hangingPunct="1">
              <a:buFont typeface="Arial" panose="020B0604020202020204" pitchFamily="34" charset="0"/>
              <a:buNone/>
            </a:pPr>
            <a:r>
              <a:rPr lang="en-IN" altLang="en-US" sz="2000">
                <a:sym typeface="Wingdings" panose="05000000000000000000" pitchFamily="2" charset="2"/>
              </a:rPr>
              <a:t>S</a:t>
            </a:r>
            <a:r>
              <a:rPr lang="en-IN" altLang="en-US" sz="2000"/>
              <a:t>elf-exploration </a:t>
            </a:r>
            <a:r>
              <a:rPr lang="en-IN" altLang="en-US" sz="2000">
                <a:sym typeface="Wingdings" panose="05000000000000000000" pitchFamily="2" charset="2"/>
              </a:rPr>
              <a:t> understanding my role with it</a:t>
            </a:r>
          </a:p>
        </p:txBody>
      </p:sp>
      <p:sp>
        <p:nvSpPr>
          <p:cNvPr id="78852" name="Content Placeholder 8">
            <a:extLst>
              <a:ext uri="{FF2B5EF4-FFF2-40B4-BE49-F238E27FC236}">
                <a16:creationId xmlns:a16="http://schemas.microsoft.com/office/drawing/2014/main" id="{EA2C166B-DCEA-4330-8A41-8E001F8521AD}"/>
              </a:ext>
            </a:extLst>
          </p:cNvPr>
          <p:cNvSpPr>
            <a:spLocks noGrp="1" noChangeArrowheads="1"/>
          </p:cNvSpPr>
          <p:nvPr>
            <p:ph sz="half" idx="2"/>
          </p:nvPr>
        </p:nvSpPr>
        <p:spPr bwMode="auto">
          <a:xfrm>
            <a:off x="6078538" y="3582988"/>
            <a:ext cx="6113462" cy="297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IN" altLang="en-US" sz="2000" b="1"/>
              <a:t>Evaluative questions about me</a:t>
            </a:r>
            <a:r>
              <a:rPr lang="en-IN" altLang="en-US" sz="2000"/>
              <a:t>,</a:t>
            </a:r>
          </a:p>
          <a:p>
            <a:pPr marL="0" indent="0" eaLnBrk="1" hangingPunct="1">
              <a:buFont typeface="Arial" panose="020B0604020202020204" pitchFamily="34" charset="0"/>
              <a:buNone/>
            </a:pPr>
            <a:r>
              <a:rPr lang="en-IN" altLang="en-US" sz="2000"/>
              <a:t> “do I know it, am I fulfilling my role with it”</a:t>
            </a:r>
          </a:p>
          <a:p>
            <a:pPr marL="0" indent="0" eaLnBrk="1" hangingPunct="1">
              <a:buFont typeface="Arial" panose="020B0604020202020204" pitchFamily="34" charset="0"/>
              <a:buNone/>
            </a:pPr>
            <a:r>
              <a:rPr lang="en-IN" altLang="en-US" sz="2000"/>
              <a:t>(to decide </a:t>
            </a:r>
            <a:r>
              <a:rPr lang="en-IN" altLang="en-US" sz="2000">
                <a:sym typeface="Wingdings" panose="05000000000000000000" pitchFamily="2" charset="2"/>
              </a:rPr>
              <a:t>program for my self-improvement </a:t>
            </a:r>
          </a:p>
          <a:p>
            <a:pPr marL="0" indent="0" eaLnBrk="1" hangingPunct="1">
              <a:buFont typeface="Arial" panose="020B0604020202020204" pitchFamily="34" charset="0"/>
              <a:buNone/>
            </a:pPr>
            <a:r>
              <a:rPr lang="en-IN" altLang="en-US" sz="2000">
                <a:solidFill>
                  <a:srgbClr val="FF0000"/>
                </a:solidFill>
                <a:sym typeface="Wingdings" panose="05000000000000000000" pitchFamily="2" charset="2"/>
              </a:rPr>
              <a:t>or just to stop at finding out what is wrong with me?</a:t>
            </a:r>
            <a:r>
              <a:rPr lang="en-IN" altLang="en-US" sz="2000">
                <a:sym typeface="Wingdings" panose="05000000000000000000" pitchFamily="2" charset="2"/>
              </a:rPr>
              <a:t>)</a:t>
            </a:r>
            <a:endParaRPr lang="en-IN" altLang="en-US" sz="2000"/>
          </a:p>
          <a:p>
            <a:pPr marL="0" indent="0" eaLnBrk="1" hangingPunct="1">
              <a:buFont typeface="Arial" panose="020B0604020202020204" pitchFamily="34" charset="0"/>
              <a:buNone/>
            </a:pPr>
            <a:endParaRPr lang="en-IN" altLang="en-US" sz="1600"/>
          </a:p>
          <a:p>
            <a:pPr marL="0" indent="0" eaLnBrk="1" hangingPunct="1">
              <a:buFont typeface="Arial" panose="020B0604020202020204" pitchFamily="34" charset="0"/>
              <a:buNone/>
            </a:pPr>
            <a:r>
              <a:rPr lang="en-IN" altLang="en-US" sz="2000" b="1"/>
              <a:t>Evaluative questions about other, the situation</a:t>
            </a:r>
            <a:r>
              <a:rPr lang="en-IN" altLang="en-US" sz="2000"/>
              <a:t> </a:t>
            </a:r>
          </a:p>
          <a:p>
            <a:pPr marL="0" indent="0" eaLnBrk="1" hangingPunct="1">
              <a:buFont typeface="Arial" panose="020B0604020202020204" pitchFamily="34" charset="0"/>
              <a:buNone/>
            </a:pPr>
            <a:r>
              <a:rPr lang="en-IN" altLang="en-US" sz="2000"/>
              <a:t>(to ensure comlementarity </a:t>
            </a:r>
            <a:r>
              <a:rPr lang="en-IN" altLang="en-US" sz="2000">
                <a:solidFill>
                  <a:srgbClr val="FF0000"/>
                </a:solidFill>
              </a:rPr>
              <a:t>or</a:t>
            </a:r>
            <a:r>
              <a:rPr lang="en-IN" altLang="en-US" sz="2000"/>
              <a:t> </a:t>
            </a:r>
            <a:r>
              <a:rPr lang="en-IN" altLang="en-US" sz="2000">
                <a:solidFill>
                  <a:srgbClr val="FF0000"/>
                </a:solidFill>
              </a:rPr>
              <a:t>with some other view?</a:t>
            </a:r>
            <a:r>
              <a:rPr lang="en-IN" altLang="en-US" sz="2000"/>
              <a:t>)</a:t>
            </a:r>
          </a:p>
        </p:txBody>
      </p:sp>
      <p:sp>
        <p:nvSpPr>
          <p:cNvPr id="78853" name="Title 1">
            <a:extLst>
              <a:ext uri="{FF2B5EF4-FFF2-40B4-BE49-F238E27FC236}">
                <a16:creationId xmlns:a16="http://schemas.microsoft.com/office/drawing/2014/main" id="{30A92EDA-2194-489C-8A70-D0CA1834FF89}"/>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cs typeface="Arial" panose="020B0604020202020204" pitchFamily="34" charset="0"/>
              </a:rPr>
              <a:t>Exploratory &amp; Reflective Questions</a:t>
            </a:r>
            <a:endParaRPr lang="en-US" altLang="en-US"/>
          </a:p>
        </p:txBody>
      </p:sp>
      <p:sp>
        <p:nvSpPr>
          <p:cNvPr id="2" name="Content Placeholder 1">
            <a:extLst>
              <a:ext uri="{FF2B5EF4-FFF2-40B4-BE49-F238E27FC236}">
                <a16:creationId xmlns:a16="http://schemas.microsoft.com/office/drawing/2014/main" id="{CE081A84-22DE-46FF-8A66-71E113544206}"/>
              </a:ext>
            </a:extLst>
          </p:cNvPr>
          <p:cNvSpPr>
            <a:spLocks noGrp="1"/>
          </p:cNvSpPr>
          <p:nvPr>
            <p:ph sz="quarter" idx="10"/>
          </p:nvPr>
        </p:nvSpPr>
        <p:spPr/>
        <p:txBody>
          <a:bodyPr/>
          <a:lstStyle/>
          <a:p>
            <a:pPr>
              <a:defRPr/>
            </a:pPr>
            <a:r>
              <a:rPr lang="en-US" altLang="en-US">
                <a:cs typeface="Arial" panose="020B0604020202020204" pitchFamily="34" charset="0"/>
              </a:rPr>
              <a:t>Evaluative or Other types of Questions</a:t>
            </a:r>
            <a:endParaRPr/>
          </a:p>
        </p:txBody>
      </p:sp>
      <p:sp>
        <p:nvSpPr>
          <p:cNvPr id="4" name="TextBox 38">
            <a:extLst>
              <a:ext uri="{FF2B5EF4-FFF2-40B4-BE49-F238E27FC236}">
                <a16:creationId xmlns:a16="http://schemas.microsoft.com/office/drawing/2014/main" id="{87A6FEF3-AC29-47F3-89A7-9CB0831DA317}"/>
              </a:ext>
            </a:extLst>
          </p:cNvPr>
          <p:cNvSpPr txBox="1">
            <a:spLocks noChangeArrowheads="1"/>
          </p:cNvSpPr>
          <p:nvPr/>
        </p:nvSpPr>
        <p:spPr bwMode="auto">
          <a:xfrm>
            <a:off x="676275" y="611188"/>
            <a:ext cx="3603625" cy="430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548C9E93-0905-4AE6-9150-11C0C059545E}"/>
              </a:ext>
            </a:extLst>
          </p:cNvPr>
          <p:cNvSpPr txBox="1">
            <a:spLocks noChangeArrowheads="1"/>
          </p:cNvSpPr>
          <p:nvPr/>
        </p:nvSpPr>
        <p:spPr bwMode="auto">
          <a:xfrm>
            <a:off x="676275" y="2536825"/>
            <a:ext cx="3603625" cy="1046163"/>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cxnSp>
        <p:nvCxnSpPr>
          <p:cNvPr id="3" name="Straight Arrow Connector 2">
            <a:extLst>
              <a:ext uri="{FF2B5EF4-FFF2-40B4-BE49-F238E27FC236}">
                <a16:creationId xmlns:a16="http://schemas.microsoft.com/office/drawing/2014/main" id="{8212061D-9DA8-42B8-8A50-0D6B603D3EEB}"/>
              </a:ext>
            </a:extLst>
          </p:cNvPr>
          <p:cNvCxnSpPr>
            <a:cxnSpLocks/>
          </p:cNvCxnSpPr>
          <p:nvPr/>
        </p:nvCxnSpPr>
        <p:spPr>
          <a:xfrm flipV="1">
            <a:off x="1384300" y="1220788"/>
            <a:ext cx="0" cy="1219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B1F13401-1725-44F0-AC3D-A63767EF2FC5}"/>
              </a:ext>
            </a:extLst>
          </p:cNvPr>
          <p:cNvSpPr/>
          <p:nvPr/>
        </p:nvSpPr>
        <p:spPr>
          <a:xfrm>
            <a:off x="6400800" y="576263"/>
            <a:ext cx="3898900" cy="308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2" name="TextBox 38">
            <a:extLst>
              <a:ext uri="{FF2B5EF4-FFF2-40B4-BE49-F238E27FC236}">
                <a16:creationId xmlns:a16="http://schemas.microsoft.com/office/drawing/2014/main" id="{9935EED6-2D31-4FBD-81EF-BB99C0D6E6A1}"/>
              </a:ext>
            </a:extLst>
          </p:cNvPr>
          <p:cNvSpPr txBox="1">
            <a:spLocks noChangeArrowheads="1"/>
          </p:cNvSpPr>
          <p:nvPr/>
        </p:nvSpPr>
        <p:spPr bwMode="auto">
          <a:xfrm>
            <a:off x="6543675" y="611188"/>
            <a:ext cx="3603625" cy="430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33" name="TextBox 37">
            <a:extLst>
              <a:ext uri="{FF2B5EF4-FFF2-40B4-BE49-F238E27FC236}">
                <a16:creationId xmlns:a16="http://schemas.microsoft.com/office/drawing/2014/main" id="{A66ECCA7-2528-4212-8DF6-0A4DFE35241A}"/>
              </a:ext>
            </a:extLst>
          </p:cNvPr>
          <p:cNvSpPr txBox="1">
            <a:spLocks noChangeArrowheads="1"/>
          </p:cNvSpPr>
          <p:nvPr/>
        </p:nvSpPr>
        <p:spPr bwMode="auto">
          <a:xfrm>
            <a:off x="6543675" y="2536825"/>
            <a:ext cx="3603625" cy="1046163"/>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000" b="1" dirty="0">
                <a:solidFill>
                  <a:prstClr val="black"/>
                </a:solidFill>
              </a:rPr>
              <a:t>(Desire, Thought, Expectation)</a:t>
            </a:r>
          </a:p>
        </p:txBody>
      </p:sp>
      <p:cxnSp>
        <p:nvCxnSpPr>
          <p:cNvPr id="35" name="Straight Arrow Connector 34">
            <a:extLst>
              <a:ext uri="{FF2B5EF4-FFF2-40B4-BE49-F238E27FC236}">
                <a16:creationId xmlns:a16="http://schemas.microsoft.com/office/drawing/2014/main" id="{A7F35B1B-256B-4AE0-80B4-E7E7854DDE2A}"/>
              </a:ext>
            </a:extLst>
          </p:cNvPr>
          <p:cNvCxnSpPr>
            <a:cxnSpLocks/>
          </p:cNvCxnSpPr>
          <p:nvPr/>
        </p:nvCxnSpPr>
        <p:spPr>
          <a:xfrm>
            <a:off x="6096000" y="2668588"/>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Arc 29">
            <a:extLst>
              <a:ext uri="{FF2B5EF4-FFF2-40B4-BE49-F238E27FC236}">
                <a16:creationId xmlns:a16="http://schemas.microsoft.com/office/drawing/2014/main" id="{4E0E807F-BC58-43A0-9F7A-FAF3BAC3C955}"/>
              </a:ext>
            </a:extLst>
          </p:cNvPr>
          <p:cNvSpPr/>
          <p:nvPr/>
        </p:nvSpPr>
        <p:spPr>
          <a:xfrm flipV="1">
            <a:off x="9478963" y="2695575"/>
            <a:ext cx="588962" cy="430213"/>
          </a:xfrm>
          <a:prstGeom prst="arc">
            <a:avLst>
              <a:gd name="adj1" fmla="val 19111064"/>
              <a:gd name="adj2" fmla="val 6160845"/>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cxnSp>
        <p:nvCxnSpPr>
          <p:cNvPr id="37" name="Straight Arrow Connector 36">
            <a:extLst>
              <a:ext uri="{FF2B5EF4-FFF2-40B4-BE49-F238E27FC236}">
                <a16:creationId xmlns:a16="http://schemas.microsoft.com/office/drawing/2014/main" id="{ED8CF1D3-11CB-4A4B-B865-FF39DC0512FC}"/>
              </a:ext>
            </a:extLst>
          </p:cNvPr>
          <p:cNvCxnSpPr>
            <a:cxnSpLocks/>
          </p:cNvCxnSpPr>
          <p:nvPr/>
        </p:nvCxnSpPr>
        <p:spPr>
          <a:xfrm>
            <a:off x="1524000" y="1220788"/>
            <a:ext cx="0" cy="1219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A2DFB64-7922-454E-AD6F-E1CCC5737015}"/>
              </a:ext>
            </a:extLst>
          </p:cNvPr>
          <p:cNvCxnSpPr/>
          <p:nvPr/>
        </p:nvCxnSpPr>
        <p:spPr>
          <a:xfrm>
            <a:off x="5715000" y="457200"/>
            <a:ext cx="0" cy="61722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25B3B6BA-35FA-4CB5-B0D5-9D5F5A4C1416}"/>
              </a:ext>
            </a:extLst>
          </p:cNvPr>
          <p:cNvCxnSpPr>
            <a:cxnSpLocks/>
          </p:cNvCxnSpPr>
          <p:nvPr/>
        </p:nvCxnSpPr>
        <p:spPr>
          <a:xfrm>
            <a:off x="228600" y="2668588"/>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hought Bubble: Cloud 43">
            <a:extLst>
              <a:ext uri="{FF2B5EF4-FFF2-40B4-BE49-F238E27FC236}">
                <a16:creationId xmlns:a16="http://schemas.microsoft.com/office/drawing/2014/main" id="{71528983-1393-48B8-AE16-9A9975B170BC}"/>
              </a:ext>
            </a:extLst>
          </p:cNvPr>
          <p:cNvSpPr/>
          <p:nvPr/>
        </p:nvSpPr>
        <p:spPr>
          <a:xfrm>
            <a:off x="10174288" y="1935163"/>
            <a:ext cx="2322512" cy="1951037"/>
          </a:xfrm>
          <a:prstGeom prst="cloudCallout">
            <a:avLst>
              <a:gd name="adj1" fmla="val -45890"/>
              <a:gd name="adj2" fmla="val 394"/>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IN" dirty="0"/>
              <a:t>My Assumptions, likes-dislikes, experience of events…</a:t>
            </a:r>
          </a:p>
        </p:txBody>
      </p:sp>
      <p:sp>
        <p:nvSpPr>
          <p:cNvPr id="22" name="Thought Bubble: Cloud 21">
            <a:extLst>
              <a:ext uri="{FF2B5EF4-FFF2-40B4-BE49-F238E27FC236}">
                <a16:creationId xmlns:a16="http://schemas.microsoft.com/office/drawing/2014/main" id="{630FFF77-2FB7-4FF0-8F0F-D13786C53385}"/>
              </a:ext>
            </a:extLst>
          </p:cNvPr>
          <p:cNvSpPr/>
          <p:nvPr/>
        </p:nvSpPr>
        <p:spPr>
          <a:xfrm>
            <a:off x="3916363" y="312738"/>
            <a:ext cx="2322512" cy="1951037"/>
          </a:xfrm>
          <a:prstGeom prst="cloudCallout">
            <a:avLst>
              <a:gd name="adj1" fmla="val -49552"/>
              <a:gd name="adj2" fmla="val -18135"/>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a:t>To be happy</a:t>
            </a:r>
          </a:p>
          <a:p>
            <a:pPr>
              <a:defRPr/>
            </a:pPr>
            <a:r>
              <a:rPr lang="en-US" dirty="0"/>
              <a:t>To keep body healthy</a:t>
            </a:r>
          </a:p>
          <a:p>
            <a:pPr>
              <a:defRPr/>
            </a:pPr>
            <a:r>
              <a:rPr lang="en-US" dirty="0"/>
              <a:t>To live in relationship</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6">
            <a:extLst>
              <a:ext uri="{FF2B5EF4-FFF2-40B4-BE49-F238E27FC236}">
                <a16:creationId xmlns:a16="http://schemas.microsoft.com/office/drawing/2014/main" id="{4AFB3994-D11C-4A96-A27B-82D4B1FEF8D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b="1"/>
              <a:t>If happiness is to be in harmony, then happiness is the same for everybody</a:t>
            </a:r>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r>
              <a:rPr lang="en-US" altLang="en-US"/>
              <a:t>Options:</a:t>
            </a:r>
          </a:p>
          <a:p>
            <a:pPr marL="228600" lvl="1" indent="0" eaLnBrk="1" hangingPunct="1">
              <a:buFont typeface="Arial" panose="020B0604020202020204" pitchFamily="34" charset="0"/>
              <a:buNone/>
            </a:pPr>
            <a:r>
              <a:rPr lang="en-US" altLang="en-US"/>
              <a:t>1. Strongly agree</a:t>
            </a:r>
          </a:p>
          <a:p>
            <a:pPr marL="228600" lvl="1" indent="0" eaLnBrk="1" hangingPunct="1">
              <a:buFont typeface="Arial" panose="020B0604020202020204" pitchFamily="34" charset="0"/>
              <a:buNone/>
            </a:pPr>
            <a:r>
              <a:rPr lang="en-US" altLang="en-US"/>
              <a:t>2. Agree</a:t>
            </a:r>
          </a:p>
          <a:p>
            <a:pPr marL="228600" lvl="1" indent="0" eaLnBrk="1" hangingPunct="1">
              <a:buFont typeface="Arial" panose="020B0604020202020204" pitchFamily="34" charset="0"/>
              <a:buNone/>
            </a:pPr>
            <a:r>
              <a:rPr lang="en-US" altLang="en-US"/>
              <a:t>3. Neither agree nor disagree</a:t>
            </a:r>
          </a:p>
          <a:p>
            <a:pPr marL="228600" lvl="1" indent="0" eaLnBrk="1" hangingPunct="1">
              <a:buFont typeface="Arial" panose="020B0604020202020204" pitchFamily="34" charset="0"/>
              <a:buNone/>
            </a:pPr>
            <a:r>
              <a:rPr lang="en-US" altLang="en-US"/>
              <a:t>4. Disagree</a:t>
            </a:r>
          </a:p>
          <a:p>
            <a:pPr marL="228600" lvl="1" indent="0" eaLnBrk="1" hangingPunct="1">
              <a:buFont typeface="Arial" panose="020B0604020202020204" pitchFamily="34" charset="0"/>
              <a:buNone/>
            </a:pPr>
            <a:r>
              <a:rPr lang="en-US" altLang="en-US"/>
              <a:t>5. Strongly disagree</a:t>
            </a:r>
          </a:p>
        </p:txBody>
      </p:sp>
      <p:sp>
        <p:nvSpPr>
          <p:cNvPr id="79875" name="Content Placeholder 7">
            <a:extLst>
              <a:ext uri="{FF2B5EF4-FFF2-40B4-BE49-F238E27FC236}">
                <a16:creationId xmlns:a16="http://schemas.microsoft.com/office/drawing/2014/main" id="{28951522-0437-45EA-998E-5A305F13DE4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b="1"/>
              <a:t>Please respond to the options after reading the following statements</a:t>
            </a:r>
            <a:br>
              <a:rPr lang="en-US" altLang="en-US"/>
            </a:br>
            <a:r>
              <a:rPr lang="en-US" altLang="en-US"/>
              <a:t>A. I am happy when I am in harmony</a:t>
            </a:r>
          </a:p>
          <a:p>
            <a:pPr marL="0" indent="0" eaLnBrk="1" hangingPunct="1">
              <a:buFont typeface="Arial" panose="020B0604020202020204" pitchFamily="34" charset="0"/>
              <a:buNone/>
            </a:pPr>
            <a:r>
              <a:rPr lang="en-US" altLang="en-US"/>
              <a:t>B. I am unhappy when I am in disharmony</a:t>
            </a:r>
          </a:p>
          <a:p>
            <a:pPr marL="0" indent="0" eaLnBrk="1" hangingPunct="1">
              <a:buFont typeface="Arial" panose="020B0604020202020204" pitchFamily="34" charset="0"/>
              <a:buNone/>
            </a:pPr>
            <a:r>
              <a:rPr lang="en-US" altLang="en-US"/>
              <a:t>C. Others must be in harmony when they are happy</a:t>
            </a:r>
          </a:p>
          <a:p>
            <a:pPr marL="0" indent="0" eaLnBrk="1" hangingPunct="1">
              <a:buFont typeface="Arial" panose="020B0604020202020204" pitchFamily="34" charset="0"/>
              <a:buNone/>
            </a:pPr>
            <a:r>
              <a:rPr lang="en-US" altLang="en-US"/>
              <a:t>D. Others must also be feeling unhappy when they are in disharmony</a:t>
            </a:r>
          </a:p>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r>
              <a:rPr lang="en-US" altLang="en-US"/>
              <a:t>Options:</a:t>
            </a:r>
          </a:p>
          <a:p>
            <a:pPr marL="0" indent="0" eaLnBrk="1" hangingPunct="1">
              <a:buFont typeface="Arial" panose="020B0604020202020204" pitchFamily="34" charset="0"/>
              <a:buNone/>
            </a:pPr>
            <a:r>
              <a:rPr lang="en-US" altLang="en-US"/>
              <a:t>I am able to see</a:t>
            </a:r>
          </a:p>
          <a:p>
            <a:pPr marL="685800" lvl="1" indent="-457200" eaLnBrk="1" hangingPunct="1">
              <a:buFont typeface="Calibri" panose="020F0502020204030204" pitchFamily="34" charset="0"/>
              <a:buAutoNum type="arabicPeriod"/>
            </a:pPr>
            <a:r>
              <a:rPr lang="en-US" altLang="en-US"/>
              <a:t>A and B only</a:t>
            </a:r>
          </a:p>
          <a:p>
            <a:pPr marL="685800" lvl="1" indent="-457200" eaLnBrk="1" hangingPunct="1">
              <a:buFont typeface="Calibri" panose="020F0502020204030204" pitchFamily="34" charset="0"/>
              <a:buAutoNum type="arabicPeriod"/>
            </a:pPr>
            <a:r>
              <a:rPr lang="en-US" altLang="en-US"/>
              <a:t>A, B and C only</a:t>
            </a:r>
          </a:p>
          <a:p>
            <a:pPr marL="685800" lvl="1" indent="-457200" eaLnBrk="1" hangingPunct="1">
              <a:buFont typeface="Calibri" panose="020F0502020204030204" pitchFamily="34" charset="0"/>
              <a:buAutoNum type="arabicPeriod"/>
            </a:pPr>
            <a:r>
              <a:rPr lang="en-US" altLang="en-US"/>
              <a:t>A, B, C and D</a:t>
            </a:r>
          </a:p>
          <a:p>
            <a:pPr marL="685800" lvl="1" indent="-457200" eaLnBrk="1" hangingPunct="1">
              <a:buFont typeface="Calibri" panose="020F0502020204030204" pitchFamily="34" charset="0"/>
              <a:buAutoNum type="arabicPeriod"/>
            </a:pPr>
            <a:r>
              <a:rPr lang="en-US" altLang="en-US"/>
              <a:t>None of the above</a:t>
            </a:r>
            <a:endParaRPr lang="en-IN" altLang="en-US"/>
          </a:p>
        </p:txBody>
      </p:sp>
      <p:sp>
        <p:nvSpPr>
          <p:cNvPr id="79876" name="Title 4">
            <a:extLst>
              <a:ext uri="{FF2B5EF4-FFF2-40B4-BE49-F238E27FC236}">
                <a16:creationId xmlns:a16="http://schemas.microsoft.com/office/drawing/2014/main" id="{3B6D0FEE-3213-44F2-B71C-FE41BC4B839C}"/>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Sample Poll / Quiz / Test Question</a:t>
            </a:r>
          </a:p>
        </p:txBody>
      </p:sp>
      <p:sp>
        <p:nvSpPr>
          <p:cNvPr id="3" name="Content Placeholder 2">
            <a:extLst>
              <a:ext uri="{FF2B5EF4-FFF2-40B4-BE49-F238E27FC236}">
                <a16:creationId xmlns:a16="http://schemas.microsoft.com/office/drawing/2014/main" id="{C719A498-4F2B-4DCA-ACA4-6DDCA64A608D}"/>
              </a:ext>
            </a:extLst>
          </p:cNvPr>
          <p:cNvSpPr>
            <a:spLocks noGrp="1"/>
          </p:cNvSpPr>
          <p:nvPr>
            <p:ph sz="quarter" idx="10"/>
          </p:nvPr>
        </p:nvSpPr>
        <p:spPr/>
        <p:txBody>
          <a:bodyPr/>
          <a:lstStyle/>
          <a:p>
            <a:pPr>
              <a:defRPr/>
            </a:pPr>
            <a:endParaRPr/>
          </a:p>
        </p:txBody>
      </p:sp>
      <p:sp>
        <p:nvSpPr>
          <p:cNvPr id="10" name="Speech Bubble: Oval 9">
            <a:extLst>
              <a:ext uri="{FF2B5EF4-FFF2-40B4-BE49-F238E27FC236}">
                <a16:creationId xmlns:a16="http://schemas.microsoft.com/office/drawing/2014/main" id="{D7448178-CEB5-44AD-805F-F6D12FB76034}"/>
              </a:ext>
            </a:extLst>
          </p:cNvPr>
          <p:cNvSpPr/>
          <p:nvPr/>
        </p:nvSpPr>
        <p:spPr>
          <a:xfrm>
            <a:off x="3492500" y="3227388"/>
            <a:ext cx="2514600" cy="2590800"/>
          </a:xfrm>
          <a:prstGeom prst="wedgeEllipseCallout">
            <a:avLst>
              <a:gd name="adj1" fmla="val -36478"/>
              <a:gd name="adj2" fmla="val -5528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Evaluative questions</a:t>
            </a:r>
          </a:p>
          <a:p>
            <a:pPr algn="ctr">
              <a:defRPr/>
            </a:pPr>
            <a:endParaRPr lang="en-IN" sz="2200" dirty="0"/>
          </a:p>
          <a:p>
            <a:pPr algn="ctr">
              <a:defRPr/>
            </a:pPr>
            <a:r>
              <a:rPr lang="en-IN" sz="2200" b="1" dirty="0"/>
              <a:t>Comparing with my assumptions</a:t>
            </a:r>
          </a:p>
        </p:txBody>
      </p:sp>
      <p:sp>
        <p:nvSpPr>
          <p:cNvPr id="11" name="Speech Bubble: Oval 10">
            <a:extLst>
              <a:ext uri="{FF2B5EF4-FFF2-40B4-BE49-F238E27FC236}">
                <a16:creationId xmlns:a16="http://schemas.microsoft.com/office/drawing/2014/main" id="{61695E78-72B2-471A-8E24-A0C1582F502A}"/>
              </a:ext>
            </a:extLst>
          </p:cNvPr>
          <p:cNvSpPr/>
          <p:nvPr/>
        </p:nvSpPr>
        <p:spPr>
          <a:xfrm>
            <a:off x="9372600" y="3579813"/>
            <a:ext cx="2514600" cy="2211387"/>
          </a:xfrm>
          <a:prstGeom prst="wedgeEllipseCallout">
            <a:avLst>
              <a:gd name="adj1" fmla="val -71150"/>
              <a:gd name="adj2" fmla="val -15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dirty="0"/>
              <a:t>Exploratory question</a:t>
            </a:r>
          </a:p>
          <a:p>
            <a:pPr algn="ctr">
              <a:defRPr/>
            </a:pPr>
            <a:endParaRPr lang="en-IN" sz="2200" dirty="0"/>
          </a:p>
          <a:p>
            <a:pPr algn="ctr">
              <a:defRPr/>
            </a:pPr>
            <a:r>
              <a:rPr lang="en-IN" sz="2200" b="1" dirty="0"/>
              <a:t>Exploring “What is Happiness”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58AE041A-7E4B-4CA8-ACC9-1D732273D54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Sum Up 2. Polls</a:t>
            </a:r>
            <a:endParaRPr lang="en-IN" altLang="en-US"/>
          </a:p>
        </p:txBody>
      </p:sp>
      <p:sp>
        <p:nvSpPr>
          <p:cNvPr id="3" name="Text Placeholder 2">
            <a:extLst>
              <a:ext uri="{FF2B5EF4-FFF2-40B4-BE49-F238E27FC236}">
                <a16:creationId xmlns:a16="http://schemas.microsoft.com/office/drawing/2014/main" id="{A650CFD2-F1BD-4046-92E7-A136445A90FE}"/>
              </a:ext>
            </a:extLst>
          </p:cNvPr>
          <p:cNvSpPr>
            <a:spLocks noGrp="1"/>
          </p:cNvSpPr>
          <p:nvPr>
            <p:ph type="body" sz="quarter" idx="13"/>
          </p:nvPr>
        </p:nvSpPr>
        <p:spPr/>
        <p:txBody>
          <a:bodyPr/>
          <a:lstStyle/>
          <a:p>
            <a:pPr marL="0" indent="0">
              <a:buFont typeface="Symbol" pitchFamily="18" charset="2"/>
              <a:buNone/>
              <a:defRPr/>
            </a:pPr>
            <a:r>
              <a:t>Keep them simple</a:t>
            </a:r>
            <a:br>
              <a:rPr/>
            </a:br>
            <a:r>
              <a:t>Check for listening and self-evaluation, self-verification</a:t>
            </a:r>
          </a:p>
          <a:p>
            <a:pPr marL="0" indent="0">
              <a:buFont typeface="Symbol" pitchFamily="18" charset="2"/>
              <a:buNone/>
              <a:defRPr/>
            </a:pPr>
            <a:endParaRPr/>
          </a:p>
          <a:p>
            <a:pPr marL="0" indent="0">
              <a:buFont typeface="Symbol" pitchFamily="18" charset="2"/>
              <a:buNone/>
              <a:defRPr/>
            </a:pPr>
            <a:r>
              <a:rPr b="1" u="sng"/>
              <a:t>Guidelines:</a:t>
            </a:r>
          </a:p>
          <a:p>
            <a:pPr marL="0" indent="0">
              <a:buFont typeface="Symbol" pitchFamily="18" charset="2"/>
              <a:buNone/>
              <a:defRPr/>
            </a:pPr>
            <a:r>
              <a:t>Ask more of exploratory and reflective questions</a:t>
            </a:r>
          </a:p>
          <a:p>
            <a:pPr marL="0" indent="0">
              <a:buFont typeface="Symbol" pitchFamily="18" charset="2"/>
              <a:buNone/>
              <a:defRPr/>
            </a:pPr>
            <a:r>
              <a:t>e.g. ask questions about “what is naturally acceptable”, “can you see”…</a:t>
            </a:r>
          </a:p>
          <a:p>
            <a:pPr marL="0" indent="0">
              <a:buFont typeface="Symbol" pitchFamily="18" charset="2"/>
              <a:buNone/>
              <a:defRPr/>
            </a:pPr>
            <a:endParaRPr/>
          </a:p>
          <a:p>
            <a:pPr marL="0" indent="0">
              <a:buFont typeface="Symbol" pitchFamily="18" charset="2"/>
              <a:buNone/>
              <a:defRPr/>
            </a:pPr>
            <a:r>
              <a:t>Ask questions about what was proposed and what was not proposed (check for listening)</a:t>
            </a:r>
          </a:p>
          <a:p>
            <a:pPr marL="0" indent="0">
              <a:buFont typeface="Symbol" pitchFamily="18" charset="2"/>
              <a:buNone/>
              <a:defRPr/>
            </a:pPr>
            <a:r>
              <a:t>Keep questions about “what is not” to a minimum. e.g. what trust is not</a:t>
            </a:r>
          </a:p>
          <a:p>
            <a:pPr marL="0" indent="0">
              <a:buFont typeface="Symbol" pitchFamily="18" charset="2"/>
              <a:buNone/>
              <a:defRPr/>
            </a:pPr>
            <a:endParaRPr/>
          </a:p>
          <a:p>
            <a:pPr marL="0" indent="0">
              <a:buFont typeface="Symbol" pitchFamily="18" charset="2"/>
              <a:buNone/>
              <a:defRPr/>
            </a:pPr>
            <a:r>
              <a:t>When asking evaluative questions, ask how it can help in their self-development plan, in their program for </a:t>
            </a:r>
            <a:r>
              <a:rPr err="1"/>
              <a:t>complimentarity</a:t>
            </a:r>
            <a:r>
              <a:t>, etc.</a:t>
            </a:r>
          </a:p>
          <a:p>
            <a:pPr marL="0" indent="0">
              <a:buFont typeface="Symbol" pitchFamily="18" charset="2"/>
              <a:buNone/>
              <a:defRPr/>
            </a:pPr>
            <a:endParaRPr/>
          </a:p>
          <a:p>
            <a:pPr>
              <a:buFont typeface="Symbol" pitchFamily="18" charset="2"/>
              <a:buNone/>
              <a:defRPr/>
            </a:pPr>
            <a:r>
              <a:rPr>
                <a:solidFill>
                  <a:srgbClr val="FF0000"/>
                </a:solidFill>
              </a:rPr>
              <a:t>Do not ask “agree or disagree”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2CF48620-A009-4AD7-97D1-B87E61749D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3. Quizzes and Tests</a:t>
            </a:r>
          </a:p>
        </p:txBody>
      </p:sp>
      <p:sp>
        <p:nvSpPr>
          <p:cNvPr id="81923" name="Text Placeholder 2">
            <a:extLst>
              <a:ext uri="{FF2B5EF4-FFF2-40B4-BE49-F238E27FC236}">
                <a16:creationId xmlns:a16="http://schemas.microsoft.com/office/drawing/2014/main" id="{6BD927E3-065B-4D6A-9F67-092827D92F9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defTabSz="912813">
              <a:buFont typeface="Symbol" pitchFamily="18" charset="2"/>
              <a:buNone/>
            </a:pPr>
            <a:r>
              <a:rPr altLang="en-US"/>
              <a:t>Quiz – with listening in focus (similar to polls)</a:t>
            </a:r>
          </a:p>
          <a:p>
            <a:pPr marL="0" indent="0" defTabSz="912813">
              <a:buFont typeface="Symbol" pitchFamily="18" charset="2"/>
              <a:buNone/>
            </a:pPr>
            <a:endParaRPr altLang="en-US"/>
          </a:p>
          <a:p>
            <a:pPr marL="0" indent="0" defTabSz="912813">
              <a:buFont typeface="Symbol" pitchFamily="18" charset="2"/>
              <a:buNone/>
            </a:pPr>
            <a:r>
              <a:rPr altLang="en-US"/>
              <a:t>Test – with listening + some self-reflection, self-verification in focus</a:t>
            </a:r>
          </a:p>
          <a:p>
            <a:pPr marL="0" indent="0" defTabSz="912813">
              <a:buFont typeface="Symbol" pitchFamily="18" charset="2"/>
              <a:buNone/>
            </a:pPr>
            <a:endParaRPr altLang="en-US"/>
          </a:p>
          <a:p>
            <a:pPr marL="0" indent="0" defTabSz="912813">
              <a:buFont typeface="Symbol" pitchFamily="18" charset="2"/>
              <a:buNone/>
            </a:pPr>
            <a:r>
              <a:rPr altLang="en-US"/>
              <a:t>If possible, analyse some test responses –</a:t>
            </a:r>
            <a:r>
              <a:rPr altLang="en-US">
                <a:solidFill>
                  <a:srgbClr val="FFC000"/>
                </a:solidFill>
              </a:rPr>
              <a:t> </a:t>
            </a:r>
            <a:r>
              <a:rPr altLang="en-US">
                <a:solidFill>
                  <a:srgbClr val="92D050"/>
                </a:solidFill>
              </a:rPr>
              <a:t>are the responses in a normal distribution</a:t>
            </a:r>
            <a:r>
              <a:rPr altLang="en-US"/>
              <a:t>? Are they skewed – too easy or too difficult?</a:t>
            </a:r>
          </a:p>
          <a:p>
            <a:pPr marL="0" indent="0" defTabSz="912813">
              <a:buFont typeface="Symbol" pitchFamily="18" charset="2"/>
              <a:buNone/>
            </a:pPr>
            <a:endParaRPr altLang="en-US"/>
          </a:p>
          <a:p>
            <a:pPr marL="0" indent="0" defTabSz="912813">
              <a:buFont typeface="Symbol" pitchFamily="18" charset="2"/>
              <a:buNone/>
            </a:pPr>
            <a:r>
              <a:rPr altLang="en-US"/>
              <a:t>Keep randomisation possibility while coding</a:t>
            </a:r>
          </a:p>
          <a:p>
            <a:pPr marL="0" indent="0" defTabSz="912813">
              <a:buFont typeface="Symbol" pitchFamily="18" charset="2"/>
              <a:buNone/>
            </a:pPr>
            <a:endParaRPr lang="en-IN" altLang="en-US"/>
          </a:p>
          <a:p>
            <a:pPr marL="0" indent="0" defTabSz="912813">
              <a:buFont typeface="Symbol" pitchFamily="18" charset="2"/>
              <a:buNone/>
            </a:pPr>
            <a:endParaRPr lang="en-IN" altLang="en-US"/>
          </a:p>
          <a:p>
            <a:pPr marL="0" indent="0" defTabSz="912813">
              <a:buFont typeface="Symbol" pitchFamily="18" charset="2"/>
              <a:buNone/>
            </a:pPr>
            <a:endParaRPr lang="en-IN" altLang="en-US"/>
          </a:p>
          <a:p>
            <a:pPr marL="0" indent="0" defTabSz="912813">
              <a:buFont typeface="Symbol" pitchFamily="18" charset="2"/>
              <a:buNone/>
            </a:pPr>
            <a:endParaRPr altLang="en-US"/>
          </a:p>
          <a:p>
            <a:pPr marL="0" indent="0" defTabSz="912813">
              <a:buFont typeface="Symbol" pitchFamily="18" charset="2"/>
              <a:buNone/>
            </a:pPr>
            <a:endParaRPr altLang="en-US"/>
          </a:p>
          <a:p>
            <a:pPr marL="0" indent="0" defTabSz="912813">
              <a:buFont typeface="Symbol" pitchFamily="18" charset="2"/>
              <a:buNone/>
            </a:pPr>
            <a:r>
              <a:rPr altLang="en-US"/>
              <a:t>[Note: since we are using Zoom for polls, quizzes and tests, only MCQs are available. If we could use complementary tools, we could use other types of questions also]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279CE05-ACC1-4FE2-99E7-5668BAEA9A6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4. Assignments – Practice-session type, family/activity oriented</a:t>
            </a:r>
            <a:endParaRPr lang="en-IN" altLang="en-US"/>
          </a:p>
        </p:txBody>
      </p:sp>
      <p:sp>
        <p:nvSpPr>
          <p:cNvPr id="3" name="Text Placeholder 2">
            <a:extLst>
              <a:ext uri="{FF2B5EF4-FFF2-40B4-BE49-F238E27FC236}">
                <a16:creationId xmlns:a16="http://schemas.microsoft.com/office/drawing/2014/main" id="{61F58236-7D26-4638-8701-11D1BD553338}"/>
              </a:ext>
            </a:extLst>
          </p:cNvPr>
          <p:cNvSpPr>
            <a:spLocks noGrp="1"/>
          </p:cNvSpPr>
          <p:nvPr>
            <p:ph type="body" sz="quarter" idx="13"/>
          </p:nvPr>
        </p:nvSpPr>
        <p:spPr/>
        <p:txBody>
          <a:bodyPr>
            <a:normAutofit lnSpcReduction="10000"/>
          </a:bodyPr>
          <a:lstStyle/>
          <a:p>
            <a:pPr marL="0" indent="0">
              <a:buFont typeface="Symbol" pitchFamily="18" charset="2"/>
              <a:buNone/>
              <a:defRPr/>
            </a:pPr>
            <a:r>
              <a:t>Have clearly heard the proposal?</a:t>
            </a:r>
          </a:p>
          <a:p>
            <a:pPr marL="0" indent="0">
              <a:buFont typeface="Symbol" pitchFamily="18" charset="2"/>
              <a:buNone/>
              <a:defRPr/>
            </a:pPr>
            <a:endParaRPr/>
          </a:p>
          <a:p>
            <a:pPr marL="0" indent="0">
              <a:buFont typeface="Symbol" pitchFamily="18" charset="2"/>
              <a:buNone/>
              <a:defRPr/>
            </a:pPr>
            <a:r>
              <a:t>Have been able to self-explore, self verify? </a:t>
            </a:r>
          </a:p>
          <a:p>
            <a:pPr marL="0" indent="0">
              <a:buFont typeface="Symbol" pitchFamily="18" charset="2"/>
              <a:buNone/>
              <a:defRPr/>
            </a:pPr>
            <a:r>
              <a:t>Have been able to reach to the expected conclusion on their own right?</a:t>
            </a:r>
          </a:p>
          <a:p>
            <a:pPr marL="0" indent="0">
              <a:buFont typeface="Symbol" pitchFamily="18" charset="2"/>
              <a:buNone/>
              <a:defRPr/>
            </a:pPr>
            <a:r>
              <a:t>e.g. practice exercise to write the activities of the Self and Body</a:t>
            </a:r>
          </a:p>
          <a:p>
            <a:pPr marL="0" indent="0">
              <a:buFont typeface="Symbol" pitchFamily="18" charset="2"/>
              <a:buNone/>
              <a:defRPr/>
            </a:pPr>
            <a:r>
              <a:t>e.g. practice exercise to explore "what is prosperity" and evaluate "is my family having a feeling of prosperity" and make a program for "prosperity in my family"</a:t>
            </a:r>
          </a:p>
          <a:p>
            <a:pPr marL="0" indent="0">
              <a:buFont typeface="Symbol" pitchFamily="18" charset="2"/>
              <a:buNone/>
              <a:defRPr/>
            </a:pPr>
            <a:r>
              <a:t>MCQ or write key takeaway</a:t>
            </a:r>
          </a:p>
          <a:p>
            <a:pPr marL="0" indent="0">
              <a:buFont typeface="Symbol" pitchFamily="18" charset="2"/>
              <a:buNone/>
              <a:defRPr/>
            </a:pPr>
            <a:endParaRPr/>
          </a:p>
          <a:p>
            <a:pPr marL="0" indent="0">
              <a:buFont typeface="Symbol" pitchFamily="18" charset="2"/>
              <a:buNone/>
              <a:defRPr/>
            </a:pPr>
            <a:r>
              <a:t>Have been able to evaluate common misunderstandings also, while exploring?</a:t>
            </a:r>
          </a:p>
          <a:p>
            <a:pPr marL="0" indent="0">
              <a:buFont typeface="Symbol" pitchFamily="18" charset="2"/>
              <a:buNone/>
              <a:defRPr/>
            </a:pPr>
            <a:r>
              <a:t>e.g. ask them to read a passage and respond to some quiz-type questions or write a summary, say read the passage about trust and</a:t>
            </a:r>
          </a:p>
          <a:p>
            <a:pPr>
              <a:buFontTx/>
              <a:buChar char="-"/>
              <a:defRPr/>
            </a:pPr>
            <a:r>
              <a:t>distinguish between trust on intention (</a:t>
            </a:r>
            <a:r>
              <a:rPr err="1"/>
              <a:t>vishwaas</a:t>
            </a:r>
            <a:r>
              <a:t>) and “trust” on competence (</a:t>
            </a:r>
            <a:r>
              <a:rPr err="1">
                <a:solidFill>
                  <a:srgbClr val="92D050"/>
                </a:solidFill>
              </a:rPr>
              <a:t>bharosa</a:t>
            </a:r>
            <a:r>
              <a:t>?)</a:t>
            </a:r>
          </a:p>
          <a:p>
            <a:pPr>
              <a:buFontTx/>
              <a:buChar char="-"/>
              <a:defRPr/>
            </a:pPr>
            <a:r>
              <a:t>Distinguish between intention and desire</a:t>
            </a:r>
          </a:p>
          <a:p>
            <a:pPr marL="0" indent="0">
              <a:buFont typeface="Symbol" pitchFamily="18" charset="2"/>
              <a:buNone/>
              <a:defRPr/>
            </a:pPr>
            <a:endParaRPr/>
          </a:p>
          <a:p>
            <a:pPr marL="0" indent="0">
              <a:buFont typeface="Symbol" pitchFamily="18" charset="2"/>
              <a:buNone/>
              <a:defRPr/>
            </a:pPr>
            <a:r>
              <a:t>Have been able to connect with living and experiment (may be too soon to expect)</a:t>
            </a: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lang="en-IN"/>
          </a:p>
          <a:p>
            <a:pPr marL="0" indent="0">
              <a:buFont typeface="Symbol" pitchFamily="18" charset="2"/>
              <a:buNone/>
              <a:defRPr/>
            </a:pPr>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D1BE043-29C9-42C0-B836-27833CDD8A65}"/>
                  </a:ext>
                </a:extLst>
              </p14:cNvPr>
              <p14:cNvContentPartPr/>
              <p14:nvPr/>
            </p14:nvContentPartPr>
            <p14:xfrm>
              <a:off x="523080" y="222120"/>
              <a:ext cx="10195560" cy="6093000"/>
            </p14:xfrm>
          </p:contentPart>
        </mc:Choice>
        <mc:Fallback xmlns="">
          <p:pic>
            <p:nvPicPr>
              <p:cNvPr id="4" name="Ink 3">
                <a:extLst>
                  <a:ext uri="{FF2B5EF4-FFF2-40B4-BE49-F238E27FC236}">
                    <a16:creationId xmlns:a16="http://schemas.microsoft.com/office/drawing/2014/main" xmlns="" id="{3D1BE043-29C9-42C0-B836-27833CDD8A65}"/>
                  </a:ext>
                </a:extLst>
              </p:cNvPr>
              <p:cNvPicPr/>
              <p:nvPr/>
            </p:nvPicPr>
            <p:blipFill>
              <a:blip r:embed="rId3"/>
              <a:stretch>
                <a:fillRect/>
              </a:stretch>
            </p:blipFill>
            <p:spPr>
              <a:xfrm>
                <a:off x="513720" y="212760"/>
                <a:ext cx="10214280" cy="6111720"/>
              </a:xfrm>
              <a:prstGeom prst="rect">
                <a:avLst/>
              </a:prstGeom>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CD605A80-DFEB-4908-B3BE-73BF309A4AA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Assignments</a:t>
            </a:r>
          </a:p>
        </p:txBody>
      </p:sp>
      <p:sp>
        <p:nvSpPr>
          <p:cNvPr id="83971" name="Text Placeholder 2">
            <a:extLst>
              <a:ext uri="{FF2B5EF4-FFF2-40B4-BE49-F238E27FC236}">
                <a16:creationId xmlns:a16="http://schemas.microsoft.com/office/drawing/2014/main" id="{C2AA27CB-E85B-4F6B-B114-F1CB754AE0F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Since we are using Google forms (or Quiz) for this, there are several options available:</a:t>
            </a:r>
            <a:br>
              <a:rPr lang="en-IN" altLang="en-US"/>
            </a:br>
            <a:endParaRPr lang="en-IN" altLang="en-US"/>
          </a:p>
          <a:p>
            <a:pPr marL="0" indent="0">
              <a:buFont typeface="Symbol" pitchFamily="18" charset="2"/>
              <a:buNone/>
            </a:pPr>
            <a:r>
              <a:rPr lang="en-IN" altLang="en-US"/>
              <a:t>these can be automatically scored</a:t>
            </a:r>
          </a:p>
          <a:p>
            <a:pPr marL="0" indent="0">
              <a:buFont typeface="Symbol" pitchFamily="18" charset="2"/>
              <a:buNone/>
            </a:pPr>
            <a:r>
              <a:rPr lang="en-IN" altLang="en-US"/>
              <a:t>1. MCQ</a:t>
            </a:r>
            <a:br>
              <a:rPr lang="en-IN" altLang="en-US"/>
            </a:br>
            <a:r>
              <a:rPr lang="en-IN" altLang="en-US"/>
              <a:t>2. Multiple right options</a:t>
            </a:r>
            <a:br>
              <a:rPr lang="en-IN" altLang="en-US"/>
            </a:br>
            <a:r>
              <a:rPr lang="en-IN" altLang="en-US"/>
              <a:t>3. …</a:t>
            </a:r>
          </a:p>
          <a:p>
            <a:pPr marL="0" indent="0">
              <a:buFont typeface="Symbol" pitchFamily="18" charset="2"/>
              <a:buNone/>
            </a:pPr>
            <a:endParaRPr lang="en-IN" altLang="en-US"/>
          </a:p>
          <a:p>
            <a:pPr marL="0" indent="0">
              <a:buFont typeface="Symbol" pitchFamily="18" charset="2"/>
              <a:buNone/>
            </a:pPr>
            <a:r>
              <a:rPr lang="en-IN" altLang="en-US"/>
              <a:t>These can not be automatically scored</a:t>
            </a:r>
          </a:p>
          <a:p>
            <a:pPr marL="0" indent="0">
              <a:buFont typeface="Symbol" pitchFamily="18" charset="2"/>
              <a:buNone/>
            </a:pPr>
            <a:r>
              <a:rPr lang="en-IN" altLang="en-US"/>
              <a:t>4. Text responses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82AC96F-FC23-45AB-854C-9DBC5AA3A67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5. Pre-post FDP Surveys – with impact or change in focus</a:t>
            </a:r>
            <a:endParaRPr lang="en-IN" altLang="en-US"/>
          </a:p>
        </p:txBody>
      </p:sp>
      <p:sp>
        <p:nvSpPr>
          <p:cNvPr id="84995" name="Text Placeholder 2">
            <a:extLst>
              <a:ext uri="{FF2B5EF4-FFF2-40B4-BE49-F238E27FC236}">
                <a16:creationId xmlns:a16="http://schemas.microsoft.com/office/drawing/2014/main" id="{5898568C-2CAD-4B08-BF14-E3E9FBE93EF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defTabSz="912813">
              <a:buFont typeface="Symbol" pitchFamily="18" charset="2"/>
              <a:buNone/>
            </a:pPr>
            <a:r>
              <a:rPr altLang="en-US"/>
              <a:t>Ask MCQs, multiple selection and other types of questions, through which the initial state of mind and the post FDP state of mind (shift in perspective) can be gauged</a:t>
            </a:r>
          </a:p>
          <a:p>
            <a:pPr marL="0" indent="0" defTabSz="912813">
              <a:buFont typeface="Symbol" pitchFamily="18" charset="2"/>
              <a:buNone/>
            </a:pPr>
            <a:endParaRPr altLang="en-US"/>
          </a:p>
          <a:p>
            <a:pPr marL="0" indent="0" defTabSz="912813">
              <a:buFont typeface="Symbol" pitchFamily="18" charset="2"/>
              <a:buNone/>
            </a:pPr>
            <a:r>
              <a:rPr altLang="en-US"/>
              <a:t>e.g. on a scale of 1-5… respond to questions like</a:t>
            </a:r>
          </a:p>
          <a:p>
            <a:pPr marL="0" indent="0" defTabSz="912813">
              <a:buFont typeface="Symbol" pitchFamily="18" charset="2"/>
              <a:buNone/>
            </a:pPr>
            <a:r>
              <a:rPr altLang="en-US"/>
              <a:t>- Money is the most important thing in life</a:t>
            </a:r>
          </a:p>
          <a:p>
            <a:pPr marL="0" indent="0" defTabSz="912813">
              <a:buFont typeface="Symbol" pitchFamily="18" charset="2"/>
              <a:buNone/>
            </a:pPr>
            <a:r>
              <a:rPr altLang="en-US"/>
              <a:t>- Trust is built over a period of time with each person</a:t>
            </a:r>
          </a:p>
          <a:p>
            <a:pPr marL="0" indent="0" defTabSz="912813">
              <a:buFont typeface="Symbol" pitchFamily="18" charset="2"/>
              <a:buNone/>
            </a:pPr>
            <a:endParaRPr altLang="en-US"/>
          </a:p>
          <a:p>
            <a:pPr marL="0" indent="0" defTabSz="912813">
              <a:buFont typeface="Symbol" pitchFamily="18" charset="2"/>
              <a:buNone/>
            </a:pPr>
            <a:r>
              <a:rPr altLang="en-US"/>
              <a:t>Ultimately, connect to parameters related to:</a:t>
            </a:r>
            <a:br>
              <a:rPr altLang="en-US"/>
            </a:br>
            <a:r>
              <a:rPr altLang="en-US"/>
              <a:t>	Common Graduate Attributes</a:t>
            </a:r>
          </a:p>
          <a:p>
            <a:pPr marL="0" indent="0" defTabSz="912813">
              <a:buFont typeface="Symbol" pitchFamily="18" charset="2"/>
              <a:buNone/>
            </a:pPr>
            <a:r>
              <a:rPr altLang="en-US"/>
              <a:t>	Human development Index</a:t>
            </a:r>
          </a:p>
          <a:p>
            <a:pPr marL="0" indent="0" defTabSz="912813">
              <a:buFont typeface="Symbol" pitchFamily="18" charset="2"/>
              <a:buNone/>
            </a:pPr>
            <a:r>
              <a:rPr altLang="en-US"/>
              <a:t>	Full Human Potential</a:t>
            </a:r>
          </a:p>
          <a:p>
            <a:pPr marL="0" indent="0" defTabSz="912813">
              <a:buFont typeface="Symbol" pitchFamily="18" charset="2"/>
              <a:buNone/>
            </a:pPr>
            <a:r>
              <a:rPr altLang="en-US"/>
              <a:t>	Humane society (equitable and just society)</a:t>
            </a:r>
          </a:p>
          <a:p>
            <a:pPr marL="0" indent="0" defTabSz="912813">
              <a:buFont typeface="Symbol" pitchFamily="18" charset="2"/>
              <a:buNone/>
            </a:pPr>
            <a:r>
              <a:rPr altLang="en-US"/>
              <a:t>	Development of the Nation</a:t>
            </a:r>
          </a:p>
          <a:p>
            <a:pPr marL="0" indent="0" defTabSz="912813">
              <a:buFont typeface="Symbol" pitchFamily="18" charset="2"/>
              <a:buNone/>
            </a:pPr>
            <a:endParaRPr altLang="en-US"/>
          </a:p>
          <a:p>
            <a:pPr marL="0" indent="0" defTabSz="912813">
              <a:buFont typeface="Symbol" pitchFamily="18" charset="2"/>
              <a:buNone/>
            </a:pPr>
            <a:r>
              <a:rPr altLang="en-US"/>
              <a:t>Note that poll, quiz, test and assignment questions can be included in this type of analysis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95C0266-E253-43B4-9B19-C8D21270C3F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6. Handouts/Class Notes</a:t>
            </a:r>
          </a:p>
        </p:txBody>
      </p:sp>
      <p:sp>
        <p:nvSpPr>
          <p:cNvPr id="86019" name="Text Placeholder 2">
            <a:extLst>
              <a:ext uri="{FF2B5EF4-FFF2-40B4-BE49-F238E27FC236}">
                <a16:creationId xmlns:a16="http://schemas.microsoft.com/office/drawing/2014/main" id="{F50F318D-F51E-41D2-A48D-85974716DE7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Relevant portions of Teachers Manual / Text Book in PDF format</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b="1"/>
              <a:t>All material can be placed neatly on the website with links to YouTube etc.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ubtitle 1">
            <a:extLst>
              <a:ext uri="{FF2B5EF4-FFF2-40B4-BE49-F238E27FC236}">
                <a16:creationId xmlns:a16="http://schemas.microsoft.com/office/drawing/2014/main" id="{2F78E4B7-B7D0-45BD-8B3A-B039F1521F5E}"/>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Umesh Jadhav</a:t>
            </a:r>
          </a:p>
        </p:txBody>
      </p:sp>
      <p:sp>
        <p:nvSpPr>
          <p:cNvPr id="87043" name="Title 10">
            <a:extLst>
              <a:ext uri="{FF2B5EF4-FFF2-40B4-BE49-F238E27FC236}">
                <a16:creationId xmlns:a16="http://schemas.microsoft.com/office/drawing/2014/main" id="{C812E6FD-AE43-4307-B814-AA06430858D8}"/>
              </a:ext>
            </a:extLst>
          </p:cNvPr>
          <p:cNvSpPr>
            <a:spLocks noGrp="1" noChangeArrowheads="1"/>
          </p:cNvSpPr>
          <p:nvPr>
            <p:ph type="ctrTitle"/>
          </p:nvPr>
        </p:nvSpPr>
        <p:spPr bwMode="auto">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eaLnBrk="1" hangingPunct="1"/>
            <a:r>
              <a:rPr lang="en-IN" altLang="en-US" sz="3600">
                <a:latin typeface="Arial" panose="020B0604020202020204" pitchFamily="34" charset="0"/>
                <a:cs typeface="Arial" panose="020B0604020202020204" pitchFamily="34" charset="0"/>
              </a:rPr>
              <a:t>Expectations from Workshops</a:t>
            </a: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E0A8323-421C-4126-871C-29DE89858C0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Introductory Workshop (To prepare faculties for Mentoring)</a:t>
            </a:r>
            <a:endParaRPr lang="en-IN" altLang="en-US"/>
          </a:p>
        </p:txBody>
      </p:sp>
      <p:sp>
        <p:nvSpPr>
          <p:cNvPr id="89091" name="Text Placeholder 2">
            <a:extLst>
              <a:ext uri="{FF2B5EF4-FFF2-40B4-BE49-F238E27FC236}">
                <a16:creationId xmlns:a16="http://schemas.microsoft.com/office/drawing/2014/main" id="{AC0FE603-8F26-4379-8038-B4887779B31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attention on the Basic human aspiration is continuous happiness and its fulfillment through understanding of Harmony at all 4 levels and living accordingly</a:t>
            </a:r>
          </a:p>
          <a:p>
            <a:pPr marL="0" indent="0">
              <a:buFont typeface="Symbol" pitchFamily="18" charset="2"/>
              <a:buNone/>
            </a:pPr>
            <a:endParaRPr altLang="en-US"/>
          </a:p>
          <a:p>
            <a:pPr marL="0" indent="0">
              <a:buFont typeface="Symbol" pitchFamily="18" charset="2"/>
              <a:buNone/>
            </a:pPr>
            <a:r>
              <a:rPr altLang="en-US"/>
              <a:t>Expected outcome: There is a need to develop Right Understanding, Relationship within to fulfil the basic aspiration. </a:t>
            </a:r>
          </a:p>
          <a:p>
            <a:pPr marL="0" indent="0">
              <a:buFont typeface="Symbol" pitchFamily="18" charset="2"/>
              <a:buNone/>
            </a:pPr>
            <a:endParaRPr altLang="en-US"/>
          </a:p>
          <a:p>
            <a:pPr marL="0" indent="0">
              <a:buFont typeface="Symbol" pitchFamily="18" charset="2"/>
              <a:buNone/>
            </a:pPr>
            <a:r>
              <a:rPr altLang="en-US"/>
              <a:t>Content: Role of Education in Holistic development (Basic Aspiration and its fulfilment) Self Exploration, Happiness and Prosperity (prevailing notions and true meaning), Understanding Harmony in Human Being, Understanding Harmony in Self, Health and Prosperity, Understanding Harmony in Family (9 feelings), Understanding Harmony in Society (Human goal, basic introduction to foundational systems, Education/Sanskar), Understanding Harmony in Nature(Mutual fulfilment and enrichment), Understanding Harmony in Existence </a:t>
            </a:r>
          </a:p>
          <a:p>
            <a:pPr marL="0" indent="0">
              <a:buFont typeface="Symbol" pitchFamily="18" charset="2"/>
              <a:buNone/>
            </a:pPr>
            <a:endParaRPr lang="en-IN" altLang="en-US"/>
          </a:p>
        </p:txBody>
      </p:sp>
      <p:sp>
        <p:nvSpPr>
          <p:cNvPr id="89092" name="TextBox 4">
            <a:extLst>
              <a:ext uri="{FF2B5EF4-FFF2-40B4-BE49-F238E27FC236}">
                <a16:creationId xmlns:a16="http://schemas.microsoft.com/office/drawing/2014/main" id="{1C1F93F4-FA59-4B2F-B54D-E8058B7FA805}"/>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9342FFF-97BA-4913-AAE0-4C937C02E0F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Refresher 1 Part 1 workshop (To prepare faculties for teaching UHV I)</a:t>
            </a:r>
            <a:endParaRPr lang="en-IN" altLang="en-US"/>
          </a:p>
        </p:txBody>
      </p:sp>
      <p:sp>
        <p:nvSpPr>
          <p:cNvPr id="90115" name="Text Placeholder 2">
            <a:extLst>
              <a:ext uri="{FF2B5EF4-FFF2-40B4-BE49-F238E27FC236}">
                <a16:creationId xmlns:a16="http://schemas.microsoft.com/office/drawing/2014/main" id="{D9DC719B-5083-4A8F-8B0D-B4EC8844642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the attention on current issues, concerns and problem – what and how do we provide solution at individual level / collective level? </a:t>
            </a:r>
          </a:p>
          <a:p>
            <a:pPr marL="0" indent="0">
              <a:buFont typeface="Symbol" pitchFamily="18" charset="2"/>
              <a:buNone/>
            </a:pPr>
            <a:r>
              <a:rPr altLang="en-US"/>
              <a:t>To explore on what we want to be, Exploring within to find out the best possible solution </a:t>
            </a:r>
          </a:p>
          <a:p>
            <a:pPr marL="0" indent="0">
              <a:buFont typeface="Symbol" pitchFamily="18" charset="2"/>
              <a:buNone/>
            </a:pPr>
            <a:endParaRPr altLang="en-US"/>
          </a:p>
          <a:p>
            <a:pPr marL="0" indent="0">
              <a:buFont typeface="Symbol" pitchFamily="18" charset="2"/>
              <a:buNone/>
            </a:pPr>
            <a:r>
              <a:rPr altLang="en-US"/>
              <a:t>Expected outcome: To live fulfilling life there is a need to explore Basic Human aspiration/purpose and also to understand how to fulfil it.  </a:t>
            </a:r>
          </a:p>
          <a:p>
            <a:pPr marL="0" indent="0">
              <a:buFont typeface="Symbol" pitchFamily="18" charset="2"/>
              <a:buNone/>
            </a:pPr>
            <a:endParaRPr altLang="en-US"/>
          </a:p>
          <a:p>
            <a:pPr marL="0" indent="0">
              <a:buFont typeface="Symbol" pitchFamily="18" charset="2"/>
              <a:buNone/>
            </a:pPr>
            <a:r>
              <a:rPr altLang="en-US"/>
              <a:t>Content: Concerns, Problems, Issues, Aspirations, Basic Aspiration, best possible solution – Happiness and Prosperity (prevailing notions and true meaning), Value education and skill education, Understanding Harmony in Human Being (need, fulfilled by, activities), Activity of self (Three motivations), Health, Relationship(Trust, Respect, Affection, Reverence, Gratitude and Love), Human goal (Education and sanskar as foundation of fundamental system), Nature (Mutual fulfilment and enrichment) </a:t>
            </a:r>
          </a:p>
          <a:p>
            <a:pPr marL="0" indent="0">
              <a:buFont typeface="Symbol" pitchFamily="18" charset="2"/>
              <a:buNone/>
            </a:pPr>
            <a:endParaRPr lang="en-IN" altLang="en-US"/>
          </a:p>
        </p:txBody>
      </p:sp>
      <p:sp>
        <p:nvSpPr>
          <p:cNvPr id="90116" name="TextBox 3">
            <a:extLst>
              <a:ext uri="{FF2B5EF4-FFF2-40B4-BE49-F238E27FC236}">
                <a16:creationId xmlns:a16="http://schemas.microsoft.com/office/drawing/2014/main" id="{30562FD6-7DB1-4E5C-B9D4-12E066A83D2C}"/>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6E0FFF-33DA-4711-B379-9689A3892EE0}"/>
              </a:ext>
            </a:extLst>
          </p:cNvPr>
          <p:cNvSpPr>
            <a:spLocks noGrp="1"/>
          </p:cNvSpPr>
          <p:nvPr>
            <p:ph sz="half" idx="1"/>
          </p:nvPr>
        </p:nvSpPr>
        <p:spPr>
          <a:xfrm>
            <a:off x="0" y="609600"/>
            <a:ext cx="6007100" cy="5943600"/>
          </a:xfrm>
        </p:spPr>
        <p:txBody>
          <a:bodyPr>
            <a:normAutofit lnSpcReduction="10000"/>
          </a:bodyPr>
          <a:lstStyle/>
          <a:p>
            <a:pPr marL="0" indent="0">
              <a:buFont typeface="Arial" panose="020B0604020202020204" pitchFamily="34" charset="0"/>
              <a:buNone/>
              <a:defRPr/>
            </a:pPr>
            <a:r>
              <a:rPr lang="en-US" dirty="0"/>
              <a:t>A.	</a:t>
            </a:r>
          </a:p>
          <a:p>
            <a:pPr marL="0" indent="0">
              <a:buFont typeface="Arial" panose="020B0604020202020204" pitchFamily="34" charset="0"/>
              <a:buNone/>
              <a:defRPr/>
            </a:pPr>
            <a:r>
              <a:rPr lang="en-US" dirty="0"/>
              <a:t>1.	Prepare the list of your concern/Problems/Issues </a:t>
            </a:r>
          </a:p>
          <a:p>
            <a:pPr marL="0" indent="0">
              <a:buFont typeface="Arial" panose="020B0604020202020204" pitchFamily="34" charset="0"/>
              <a:buNone/>
              <a:defRPr/>
            </a:pPr>
            <a:r>
              <a:rPr lang="en-US" dirty="0"/>
              <a:t>2.	Categories it on the basis of Individual, family, society, nation, world and nature </a:t>
            </a:r>
          </a:p>
          <a:p>
            <a:pPr marL="0" indent="0">
              <a:buFont typeface="Arial" panose="020B0604020202020204" pitchFamily="34" charset="0"/>
              <a:buNone/>
              <a:defRPr/>
            </a:pPr>
            <a:r>
              <a:rPr lang="en-US" dirty="0"/>
              <a:t>3.	Ask your 2 family members Or 2 friends to Prepare the list of their concern/Problems/Issues </a:t>
            </a:r>
          </a:p>
          <a:p>
            <a:pPr marL="0" indent="0">
              <a:buFont typeface="Arial" panose="020B0604020202020204" pitchFamily="34" charset="0"/>
              <a:buNone/>
              <a:defRPr/>
            </a:pPr>
            <a:r>
              <a:rPr lang="en-US" dirty="0"/>
              <a:t>4.	Ask your 2 family members Or 2 friends to Categories their list on the basis of Individual, family, society, nation, world and nature </a:t>
            </a:r>
          </a:p>
          <a:p>
            <a:pPr marL="0" indent="0">
              <a:buFont typeface="Arial" panose="020B0604020202020204" pitchFamily="34" charset="0"/>
              <a:buNone/>
              <a:defRPr/>
            </a:pPr>
            <a:r>
              <a:rPr lang="en-US" dirty="0"/>
              <a:t>5.	Take a comparative analysis and write your observation on % of common concerns/problems/Issues  </a:t>
            </a:r>
          </a:p>
          <a:p>
            <a:pPr marL="0" indent="0">
              <a:buFont typeface="Arial" panose="020B0604020202020204" pitchFamily="34" charset="0"/>
              <a:buNone/>
              <a:defRPr/>
            </a:pPr>
            <a:r>
              <a:rPr lang="en-US" dirty="0"/>
              <a:t>Outcome: we all may have common concerns/problems/Issues  </a:t>
            </a:r>
          </a:p>
          <a:p>
            <a:pPr marL="0" indent="0">
              <a:buFont typeface="Arial" panose="020B0604020202020204" pitchFamily="34" charset="0"/>
              <a:buNone/>
              <a:defRPr/>
            </a:pPr>
            <a:endParaRPr lang="en-US" dirty="0"/>
          </a:p>
        </p:txBody>
      </p:sp>
      <p:sp>
        <p:nvSpPr>
          <p:cNvPr id="91139" name="Content Placeholder 4">
            <a:extLst>
              <a:ext uri="{FF2B5EF4-FFF2-40B4-BE49-F238E27FC236}">
                <a16:creationId xmlns:a16="http://schemas.microsoft.com/office/drawing/2014/main" id="{7685EBA6-FA1F-489D-9B64-96FA203ECF0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600"/>
              <a:t>B.	</a:t>
            </a:r>
          </a:p>
          <a:p>
            <a:pPr marL="0" indent="0">
              <a:buFont typeface="Arial" panose="020B0604020202020204" pitchFamily="34" charset="0"/>
              <a:buNone/>
            </a:pPr>
            <a:r>
              <a:rPr lang="en-US" altLang="en-US" sz="1600"/>
              <a:t>1.	Make a list of your aspirations and categories it on the basis of expect to become something and expecting to be something </a:t>
            </a:r>
          </a:p>
          <a:p>
            <a:pPr marL="0" indent="0">
              <a:buFont typeface="Arial" panose="020B0604020202020204" pitchFamily="34" charset="0"/>
              <a:buNone/>
            </a:pPr>
            <a:r>
              <a:rPr lang="en-US" altLang="en-US" sz="1600"/>
              <a:t>2.	Explore on: By fulfilling your each aspiration and all aspiration what you expect to be </a:t>
            </a:r>
          </a:p>
          <a:p>
            <a:pPr marL="0" indent="0">
              <a:buFont typeface="Arial" panose="020B0604020202020204" pitchFamily="34" charset="0"/>
              <a:buNone/>
            </a:pPr>
            <a:r>
              <a:rPr lang="en-US" altLang="en-US" sz="1600"/>
              <a:t>3.	Check with your 5 friends that they also do they also expect to be the same? </a:t>
            </a:r>
          </a:p>
          <a:p>
            <a:pPr marL="0" indent="0">
              <a:buFont typeface="Arial" panose="020B0604020202020204" pitchFamily="34" charset="0"/>
              <a:buNone/>
            </a:pPr>
            <a:r>
              <a:rPr lang="en-US" altLang="en-US" sz="1600"/>
              <a:t>Outcome: There is a basic Aspiration and it’s same for all </a:t>
            </a:r>
          </a:p>
          <a:p>
            <a:pPr marL="0" indent="0">
              <a:buFont typeface="Arial" panose="020B0604020202020204" pitchFamily="34" charset="0"/>
              <a:buNone/>
            </a:pPr>
            <a:endParaRPr lang="en-US" altLang="en-US" sz="1600"/>
          </a:p>
          <a:p>
            <a:pPr marL="0" indent="0">
              <a:buFont typeface="Arial" panose="020B0604020202020204" pitchFamily="34" charset="0"/>
              <a:buNone/>
            </a:pPr>
            <a:r>
              <a:rPr lang="en-US" altLang="en-US" sz="1600"/>
              <a:t>C.	1. Refer the list of concerns/problems/issues from A and check that they are interlinked? </a:t>
            </a:r>
          </a:p>
          <a:p>
            <a:pPr marL="0" indent="0">
              <a:buFont typeface="Arial" panose="020B0604020202020204" pitchFamily="34" charset="0"/>
              <a:buNone/>
            </a:pPr>
            <a:r>
              <a:rPr lang="en-US" altLang="en-US" sz="1600"/>
              <a:t>2. Identify the basic root of your concerns/problems/issues</a:t>
            </a:r>
          </a:p>
          <a:p>
            <a:pPr marL="0" indent="0">
              <a:buFont typeface="Arial" panose="020B0604020202020204" pitchFamily="34" charset="0"/>
              <a:buNone/>
            </a:pPr>
            <a:r>
              <a:rPr lang="en-US" altLang="en-US" sz="1600"/>
              <a:t>3. What is necessary to solve your concerns/problems/issues?</a:t>
            </a:r>
          </a:p>
          <a:p>
            <a:pPr marL="0" indent="0">
              <a:buFont typeface="Arial" panose="020B0604020202020204" pitchFamily="34" charset="0"/>
              <a:buNone/>
            </a:pPr>
            <a:endParaRPr lang="en-US" altLang="en-US" sz="1600"/>
          </a:p>
          <a:p>
            <a:pPr marL="0" indent="0">
              <a:buFont typeface="Arial" panose="020B0604020202020204" pitchFamily="34" charset="0"/>
              <a:buNone/>
            </a:pPr>
            <a:r>
              <a:rPr lang="en-US" altLang="en-US" sz="1600"/>
              <a:t>D. 1. Refer to the list of your Aspirations and identify what is necessary to fulfil our basic aspiration. </a:t>
            </a:r>
          </a:p>
          <a:p>
            <a:pPr marL="0" indent="0">
              <a:buFont typeface="Arial" panose="020B0604020202020204" pitchFamily="34" charset="0"/>
              <a:buNone/>
            </a:pPr>
            <a:r>
              <a:rPr lang="en-US" altLang="en-US" sz="1600"/>
              <a:t>Outcome: The basic root is Right Understanding </a:t>
            </a:r>
          </a:p>
          <a:p>
            <a:pPr marL="0" indent="0">
              <a:buFont typeface="Arial" panose="020B0604020202020204" pitchFamily="34" charset="0"/>
              <a:buNone/>
            </a:pPr>
            <a:r>
              <a:rPr lang="en-US" altLang="en-US" sz="1600"/>
              <a:t>2. Share the observations and outcome of A,B,C,and D with your family and friends. </a:t>
            </a:r>
          </a:p>
        </p:txBody>
      </p:sp>
      <p:sp>
        <p:nvSpPr>
          <p:cNvPr id="91140" name="Title 1">
            <a:extLst>
              <a:ext uri="{FF2B5EF4-FFF2-40B4-BE49-F238E27FC236}">
                <a16:creationId xmlns:a16="http://schemas.microsoft.com/office/drawing/2014/main" id="{8903A536-DB54-4F77-86E9-FB4493A0E9EF}"/>
              </a:ext>
            </a:extLst>
          </p:cNvPr>
          <p:cNvSpPr>
            <a:spLocks noGrp="1" noChangeArrowheads="1"/>
          </p:cNvSpPr>
          <p:nvPr>
            <p:ph type="title"/>
          </p:nvPr>
        </p:nvSpPr>
        <p:spPr bwMode="auto">
          <a:xfrm>
            <a:off x="0" y="0"/>
            <a:ext cx="60071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Assignments/Exercise/Practice session: For Example</a:t>
            </a:r>
          </a:p>
        </p:txBody>
      </p:sp>
      <p:sp>
        <p:nvSpPr>
          <p:cNvPr id="2" name="Content Placeholder 1">
            <a:extLst>
              <a:ext uri="{FF2B5EF4-FFF2-40B4-BE49-F238E27FC236}">
                <a16:creationId xmlns:a16="http://schemas.microsoft.com/office/drawing/2014/main" id="{33CDE51C-2326-4633-952A-FD2463ACEDC5}"/>
              </a:ext>
            </a:extLst>
          </p:cNvPr>
          <p:cNvSpPr>
            <a:spLocks noGrp="1"/>
          </p:cNvSpPr>
          <p:nvPr>
            <p:ph sz="quarter" idx="10"/>
          </p:nvPr>
        </p:nvSpPr>
        <p:spPr/>
        <p:txBody>
          <a:bodyPr/>
          <a:lstStyle/>
          <a:p>
            <a:pPr>
              <a:defRPr/>
            </a:pPr>
            <a:endParaRPr/>
          </a:p>
        </p:txBody>
      </p:sp>
      <p:sp>
        <p:nvSpPr>
          <p:cNvPr id="91142" name="TextBox 6">
            <a:extLst>
              <a:ext uri="{FF2B5EF4-FFF2-40B4-BE49-F238E27FC236}">
                <a16:creationId xmlns:a16="http://schemas.microsoft.com/office/drawing/2014/main" id="{C5996A2A-E032-4E6E-B2EA-EB7E90A705C9}"/>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C9F2D00-2B90-48EF-B8B2-A1003077F09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Refresher 1 Part 2 workshop (To prepare faculties for UHV II)</a:t>
            </a:r>
            <a:endParaRPr lang="en-IN" altLang="en-US"/>
          </a:p>
        </p:txBody>
      </p:sp>
      <p:sp>
        <p:nvSpPr>
          <p:cNvPr id="92163" name="Text Placeholder 2">
            <a:extLst>
              <a:ext uri="{FF2B5EF4-FFF2-40B4-BE49-F238E27FC236}">
                <a16:creationId xmlns:a16="http://schemas.microsoft.com/office/drawing/2014/main" id="{9C54E8D9-E134-4025-924C-2D2B4A6E0EC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Objective: To draw attention on Right Understanding and right feelings within is Harmony. The completeness of Right Understanding is Continuous Happiness. </a:t>
            </a:r>
          </a:p>
          <a:p>
            <a:pPr marL="0" indent="0">
              <a:buFont typeface="Symbol" pitchFamily="18" charset="2"/>
              <a:buNone/>
            </a:pPr>
            <a:endParaRPr altLang="en-US"/>
          </a:p>
          <a:p>
            <a:pPr marL="0" indent="0">
              <a:buFont typeface="Symbol" pitchFamily="18" charset="2"/>
              <a:buNone/>
            </a:pPr>
            <a:r>
              <a:rPr altLang="en-US"/>
              <a:t>Expected outcome: There is need to explore, verify and evaluate within to live with continuity of Happiness. </a:t>
            </a:r>
          </a:p>
          <a:p>
            <a:pPr marL="0" indent="0">
              <a:buFont typeface="Symbol" pitchFamily="18" charset="2"/>
              <a:buNone/>
            </a:pPr>
            <a:endParaRPr altLang="en-US"/>
          </a:p>
          <a:p>
            <a:pPr marL="0" indent="0">
              <a:buFont typeface="Symbol" pitchFamily="18" charset="2"/>
              <a:buNone/>
            </a:pPr>
            <a:r>
              <a:rPr altLang="en-US"/>
              <a:t>Content: Role of Education in Holistic development (Basic Aspiration and its fulfilment) Self Exploration, Happiness and Prosperity (prevailing notions and true meaning), Understanding Harmony in Human Being, Understanding Harmony in Self, Health and Prosperity, Understanding Harmony in Family (9 feelings), Understanding Harmony in Society (Human goal,  foundational systems), Understanding Harmony in Nature(Mutual fulfilment and enrichment), Understanding Harmony in Existence </a:t>
            </a:r>
          </a:p>
          <a:p>
            <a:pPr marL="0" indent="0">
              <a:buFont typeface="Symbol" pitchFamily="18" charset="2"/>
              <a:buNone/>
            </a:pPr>
            <a:endParaRPr lang="en-IN" altLang="en-US"/>
          </a:p>
        </p:txBody>
      </p:sp>
      <p:sp>
        <p:nvSpPr>
          <p:cNvPr id="92164" name="TextBox 3">
            <a:extLst>
              <a:ext uri="{FF2B5EF4-FFF2-40B4-BE49-F238E27FC236}">
                <a16:creationId xmlns:a16="http://schemas.microsoft.com/office/drawing/2014/main" id="{21E8A158-BD36-4CF2-8211-BC10CA98A6FE}"/>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1B85027-387A-4852-9227-81723565209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Workshops to Prepare PRP and RP</a:t>
            </a:r>
          </a:p>
        </p:txBody>
      </p:sp>
      <p:sp>
        <p:nvSpPr>
          <p:cNvPr id="93187" name="Text Placeholder 2">
            <a:extLst>
              <a:ext uri="{FF2B5EF4-FFF2-40B4-BE49-F238E27FC236}">
                <a16:creationId xmlns:a16="http://schemas.microsoft.com/office/drawing/2014/main" id="{A302AFC7-25E0-4864-A28D-E755429DDCF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b="1"/>
              <a:t>Next workshop (UHV III, to prepare PRP)</a:t>
            </a:r>
          </a:p>
          <a:p>
            <a:pPr marL="0" indent="0">
              <a:buFont typeface="Symbol" pitchFamily="18" charset="2"/>
              <a:buNone/>
            </a:pPr>
            <a:r>
              <a:rPr altLang="en-US"/>
              <a:t>Objective: To draw attention on self – development through exercise 1 and exercise 2 and living accordingly </a:t>
            </a:r>
          </a:p>
          <a:p>
            <a:pPr marL="0" indent="0">
              <a:buFont typeface="Symbol" pitchFamily="18" charset="2"/>
              <a:buNone/>
            </a:pPr>
            <a:endParaRPr altLang="en-US"/>
          </a:p>
          <a:p>
            <a:pPr marL="0" indent="0">
              <a:buFont typeface="Symbol" pitchFamily="18" charset="2"/>
              <a:buNone/>
            </a:pPr>
            <a:r>
              <a:rPr altLang="en-US"/>
              <a:t>Expected outcome: There is need to practice exercise 1 and exercise 2 continuously to ensure happiness within. </a:t>
            </a:r>
          </a:p>
          <a:p>
            <a:pPr marL="0" indent="0">
              <a:buFont typeface="Symbol" pitchFamily="18" charset="2"/>
              <a:buNone/>
            </a:pPr>
            <a:endParaRPr altLang="en-US"/>
          </a:p>
          <a:p>
            <a:pPr marL="0" indent="0">
              <a:buFont typeface="Symbol" pitchFamily="18" charset="2"/>
              <a:buNone/>
            </a:pPr>
            <a:r>
              <a:rPr altLang="en-US" b="1"/>
              <a:t>Next workshop (Exercise 1&amp;2, to prepare RP)</a:t>
            </a:r>
          </a:p>
          <a:p>
            <a:pPr marL="0" indent="0">
              <a:buFont typeface="Symbol" pitchFamily="18" charset="2"/>
              <a:buNone/>
            </a:pPr>
            <a:r>
              <a:rPr altLang="en-US"/>
              <a:t>Objective: To draw the attention on experiential validation of proposals in living with human being and Rest of Nature </a:t>
            </a:r>
          </a:p>
          <a:p>
            <a:pPr marL="0" indent="0">
              <a:buFont typeface="Symbol" pitchFamily="18" charset="2"/>
              <a:buNone/>
            </a:pPr>
            <a:endParaRPr altLang="en-US"/>
          </a:p>
          <a:p>
            <a:pPr marL="0" indent="0">
              <a:buFont typeface="Symbol" pitchFamily="18" charset="2"/>
              <a:buNone/>
            </a:pPr>
            <a:r>
              <a:rPr altLang="en-US"/>
              <a:t>Expected outcome: There is need to live with natural acceptance and participate at all 4 levels to validate the proposal.</a:t>
            </a:r>
          </a:p>
          <a:p>
            <a:pPr marL="0" indent="0">
              <a:buFont typeface="Symbol" pitchFamily="18" charset="2"/>
              <a:buNone/>
            </a:pPr>
            <a:endParaRPr lang="en-IN" altLang="en-US"/>
          </a:p>
        </p:txBody>
      </p:sp>
      <p:sp>
        <p:nvSpPr>
          <p:cNvPr id="93188" name="TextBox 3">
            <a:extLst>
              <a:ext uri="{FF2B5EF4-FFF2-40B4-BE49-F238E27FC236}">
                <a16:creationId xmlns:a16="http://schemas.microsoft.com/office/drawing/2014/main" id="{48312A4F-4F51-44B3-8203-F205136AD2C7}"/>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442DBF70-934E-43C7-9EA0-AD1150FD5A3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Other Workshops</a:t>
            </a:r>
          </a:p>
        </p:txBody>
      </p:sp>
      <p:sp>
        <p:nvSpPr>
          <p:cNvPr id="94211" name="Text Placeholder 2">
            <a:extLst>
              <a:ext uri="{FF2B5EF4-FFF2-40B4-BE49-F238E27FC236}">
                <a16:creationId xmlns:a16="http://schemas.microsoft.com/office/drawing/2014/main" id="{5EE9A7EB-0E46-434D-8D28-3C286E211E6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b="1"/>
              <a:t>Another workshop (UHV IV, to prepare for societal transformation) </a:t>
            </a:r>
          </a:p>
          <a:p>
            <a:pPr marL="0" indent="0">
              <a:buFont typeface="Symbol" pitchFamily="18" charset="2"/>
              <a:buNone/>
            </a:pPr>
            <a:r>
              <a:rPr altLang="en-US"/>
              <a:t>Objective: To draw the attention on possibility of societal transformation through personal transformation and participation </a:t>
            </a:r>
          </a:p>
          <a:p>
            <a:pPr marL="0" indent="0">
              <a:buFont typeface="Symbol" pitchFamily="18" charset="2"/>
              <a:buNone/>
            </a:pPr>
            <a:r>
              <a:rPr altLang="en-US"/>
              <a:t>Expected outcome: There is a need to participate in one or more dimensions (foundational system) to fulfill the human goal. </a:t>
            </a:r>
          </a:p>
          <a:p>
            <a:pPr marL="0" indent="0">
              <a:buFont typeface="Symbol" pitchFamily="18" charset="2"/>
              <a:buNone/>
            </a:pPr>
            <a:endParaRPr altLang="en-US"/>
          </a:p>
          <a:p>
            <a:pPr marL="0" indent="0">
              <a:buFont typeface="Symbol" pitchFamily="18" charset="2"/>
              <a:buNone/>
            </a:pPr>
            <a:r>
              <a:rPr altLang="en-US" b="1"/>
              <a:t>Another workshop (UHV V, to prepare Aacharya)</a:t>
            </a:r>
          </a:p>
          <a:p>
            <a:pPr marL="0" indent="0">
              <a:buFont typeface="Symbol" pitchFamily="18" charset="2"/>
              <a:buNone/>
            </a:pPr>
            <a:r>
              <a:rPr altLang="en-US"/>
              <a:t>Objective: To draw the attention on concept of co-existence, Harmony and Relationship (Truth, Love and Compassion) is experimented, explained and practiced in Various Darshan</a:t>
            </a:r>
          </a:p>
          <a:p>
            <a:pPr marL="0" indent="0">
              <a:buFont typeface="Symbol" pitchFamily="18" charset="2"/>
              <a:buNone/>
            </a:pPr>
            <a:r>
              <a:rPr altLang="en-US"/>
              <a:t>Expected outcome: There is a need to authenticate realization in living </a:t>
            </a:r>
          </a:p>
          <a:p>
            <a:pPr marL="0" indent="0">
              <a:buFont typeface="Symbol" pitchFamily="18" charset="2"/>
              <a:buNone/>
            </a:pPr>
            <a:endParaRPr altLang="en-US"/>
          </a:p>
          <a:p>
            <a:pPr marL="0" indent="0">
              <a:buFont typeface="Symbol" pitchFamily="18" charset="2"/>
              <a:buNone/>
            </a:pPr>
            <a:r>
              <a:rPr altLang="en-US" b="1"/>
              <a:t>Another workshop (The Essence, to prepare human being living with continuous happiness, satisfaction, peace and bliss) </a:t>
            </a:r>
          </a:p>
          <a:p>
            <a:pPr marL="0" indent="0">
              <a:buFont typeface="Symbol" pitchFamily="18" charset="2"/>
              <a:buNone/>
            </a:pPr>
            <a:r>
              <a:rPr altLang="en-US"/>
              <a:t>The expected outcome: Human being living with Truth, Love and Compassion </a:t>
            </a:r>
          </a:p>
          <a:p>
            <a:pPr marL="0" indent="0">
              <a:buFont typeface="Symbol" pitchFamily="18" charset="2"/>
              <a:buNone/>
            </a:pPr>
            <a:endParaRPr lang="en-IN" altLang="en-US"/>
          </a:p>
        </p:txBody>
      </p:sp>
      <p:sp>
        <p:nvSpPr>
          <p:cNvPr id="94212" name="TextBox 3">
            <a:extLst>
              <a:ext uri="{FF2B5EF4-FFF2-40B4-BE49-F238E27FC236}">
                <a16:creationId xmlns:a16="http://schemas.microsoft.com/office/drawing/2014/main" id="{4088AE26-452A-4D85-9E4B-D99E1CE5136E}"/>
              </a:ext>
            </a:extLst>
          </p:cNvPr>
          <p:cNvSpPr txBox="1">
            <a:spLocks noChangeArrowheads="1"/>
          </p:cNvSpPr>
          <p:nvPr/>
        </p:nvSpPr>
        <p:spPr bwMode="auto">
          <a:xfrm>
            <a:off x="11582400" y="76200"/>
            <a:ext cx="533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UJ</a:t>
            </a:r>
            <a:endParaRPr lang="en-IN" alt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83DF1FCE-1420-4A0F-882E-BC9FA65EAAA6}"/>
              </a:ext>
            </a:extLst>
          </p:cNvPr>
          <p:cNvSpPr/>
          <p:nvPr/>
        </p:nvSpPr>
        <p:spPr>
          <a:xfrm>
            <a:off x="6151563" y="3713163"/>
            <a:ext cx="4495800"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grpSp>
        <p:nvGrpSpPr>
          <p:cNvPr id="15363" name="Group 122">
            <a:extLst>
              <a:ext uri="{FF2B5EF4-FFF2-40B4-BE49-F238E27FC236}">
                <a16:creationId xmlns:a16="http://schemas.microsoft.com/office/drawing/2014/main" id="{9D1E66FC-F337-477E-A30F-AA0A063153FB}"/>
              </a:ext>
            </a:extLst>
          </p:cNvPr>
          <p:cNvGrpSpPr>
            <a:grpSpLocks noChangeAspect="1"/>
          </p:cNvGrpSpPr>
          <p:nvPr/>
        </p:nvGrpSpPr>
        <p:grpSpPr bwMode="auto">
          <a:xfrm>
            <a:off x="2209800" y="0"/>
            <a:ext cx="7467600" cy="7188200"/>
            <a:chOff x="540" y="1077"/>
            <a:chExt cx="11761" cy="11319"/>
          </a:xfrm>
        </p:grpSpPr>
        <p:sp>
          <p:nvSpPr>
            <p:cNvPr id="15384" name="AutoShape 194">
              <a:extLst>
                <a:ext uri="{FF2B5EF4-FFF2-40B4-BE49-F238E27FC236}">
                  <a16:creationId xmlns:a16="http://schemas.microsoft.com/office/drawing/2014/main" id="{4EC34490-D317-47B0-8474-43FC78B13F78}"/>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dirty="0"/>
            </a:p>
          </p:txBody>
        </p:sp>
        <p:sp>
          <p:nvSpPr>
            <p:cNvPr id="15385" name="Text Box 192">
              <a:extLst>
                <a:ext uri="{FF2B5EF4-FFF2-40B4-BE49-F238E27FC236}">
                  <a16:creationId xmlns:a16="http://schemas.microsoft.com/office/drawing/2014/main" id="{02EB0F3C-0F09-482B-90E8-0D97E1E511E9}"/>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solidFill>
                    <a:srgbClr val="000000"/>
                  </a:solidFill>
                  <a:cs typeface="Times New Roman" panose="02020603050405020304" pitchFamily="18" charset="0"/>
                </a:rPr>
                <a:t>+</a:t>
              </a:r>
              <a:endParaRPr lang="en-US" altLang="en-US" dirty="0">
                <a:solidFill>
                  <a:srgbClr val="000000"/>
                </a:solidFill>
                <a:cs typeface="Times New Roman" panose="02020603050405020304" pitchFamily="18" charset="0"/>
              </a:endParaRPr>
            </a:p>
          </p:txBody>
        </p:sp>
        <p:grpSp>
          <p:nvGrpSpPr>
            <p:cNvPr id="15386" name="Group 186">
              <a:extLst>
                <a:ext uri="{FF2B5EF4-FFF2-40B4-BE49-F238E27FC236}">
                  <a16:creationId xmlns:a16="http://schemas.microsoft.com/office/drawing/2014/main" id="{158C78D7-4B98-45DB-9B60-69969124AE32}"/>
                </a:ext>
              </a:extLst>
            </p:cNvPr>
            <p:cNvGrpSpPr>
              <a:grpSpLocks/>
            </p:cNvGrpSpPr>
            <p:nvPr/>
          </p:nvGrpSpPr>
          <p:grpSpPr bwMode="auto">
            <a:xfrm>
              <a:off x="7686" y="2725"/>
              <a:ext cx="1800" cy="720"/>
              <a:chOff x="7380" y="2697"/>
              <a:chExt cx="1800" cy="720"/>
            </a:xfrm>
          </p:grpSpPr>
          <p:sp>
            <p:nvSpPr>
              <p:cNvPr id="15441" name="Text Box 191">
                <a:extLst>
                  <a:ext uri="{FF2B5EF4-FFF2-40B4-BE49-F238E27FC236}">
                    <a16:creationId xmlns:a16="http://schemas.microsoft.com/office/drawing/2014/main" id="{8658F786-1B00-4622-A1E1-2523E94566FD}"/>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Unlimited</a:t>
                </a:r>
                <a:endParaRPr lang="en-US" altLang="en-US" dirty="0">
                  <a:solidFill>
                    <a:srgbClr val="000000"/>
                  </a:solidFill>
                  <a:cs typeface="Times New Roman" panose="02020603050405020304" pitchFamily="18" charset="0"/>
                </a:endParaRPr>
              </a:p>
            </p:txBody>
          </p:sp>
          <p:sp>
            <p:nvSpPr>
              <p:cNvPr id="15442" name="Text Box 189">
                <a:extLst>
                  <a:ext uri="{FF2B5EF4-FFF2-40B4-BE49-F238E27FC236}">
                    <a16:creationId xmlns:a16="http://schemas.microsoft.com/office/drawing/2014/main" id="{1BE6A448-CCB3-42F3-96A0-B5F9B889DD93}"/>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No activity</a:t>
                </a:r>
                <a:endParaRPr lang="en-US" altLang="en-US" dirty="0">
                  <a:solidFill>
                    <a:srgbClr val="000000"/>
                  </a:solidFill>
                  <a:cs typeface="Times New Roman" panose="02020603050405020304" pitchFamily="18" charset="0"/>
                </a:endParaRPr>
              </a:p>
            </p:txBody>
          </p:sp>
        </p:grpSp>
        <p:sp>
          <p:nvSpPr>
            <p:cNvPr id="15387" name="Rectangle 185">
              <a:extLst>
                <a:ext uri="{FF2B5EF4-FFF2-40B4-BE49-F238E27FC236}">
                  <a16:creationId xmlns:a16="http://schemas.microsoft.com/office/drawing/2014/main" id="{D429EC13-DCFB-444C-B6B5-B550F3B16B5C}"/>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rgbClr val="FFFFFF"/>
                  </a:solidFill>
                  <a:cs typeface="Times New Roman" panose="02020603050405020304" pitchFamily="18" charset="0"/>
                </a:rPr>
                <a:t>Bio Order</a:t>
              </a:r>
              <a:endParaRPr lang="en-US" altLang="en-US" dirty="0">
                <a:solidFill>
                  <a:srgbClr val="FFFFFF"/>
                </a:solidFill>
                <a:cs typeface="Times New Roman" panose="02020603050405020304" pitchFamily="18" charset="0"/>
              </a:endParaRPr>
            </a:p>
          </p:txBody>
        </p:sp>
        <p:grpSp>
          <p:nvGrpSpPr>
            <p:cNvPr id="15388" name="Group 182">
              <a:extLst>
                <a:ext uri="{FF2B5EF4-FFF2-40B4-BE49-F238E27FC236}">
                  <a16:creationId xmlns:a16="http://schemas.microsoft.com/office/drawing/2014/main" id="{E46E2E4F-F97D-4596-99A7-717EDDB77910}"/>
                </a:ext>
              </a:extLst>
            </p:cNvPr>
            <p:cNvGrpSpPr>
              <a:grpSpLocks/>
            </p:cNvGrpSpPr>
            <p:nvPr/>
          </p:nvGrpSpPr>
          <p:grpSpPr bwMode="auto">
            <a:xfrm>
              <a:off x="2340" y="5397"/>
              <a:ext cx="2880" cy="897"/>
              <a:chOff x="2520" y="5580"/>
              <a:chExt cx="2880" cy="897"/>
            </a:xfrm>
          </p:grpSpPr>
          <p:sp>
            <p:nvSpPr>
              <p:cNvPr id="15439" name="Text Box 184">
                <a:extLst>
                  <a:ext uri="{FF2B5EF4-FFF2-40B4-BE49-F238E27FC236}">
                    <a16:creationId xmlns:a16="http://schemas.microsoft.com/office/drawing/2014/main" id="{E353AF3C-6027-4145-BC46-9CA45E2A6BD5}"/>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Temporary</a:t>
                </a:r>
                <a:endParaRPr lang="en-US" altLang="en-US" dirty="0">
                  <a:solidFill>
                    <a:srgbClr val="000000"/>
                  </a:solidFill>
                  <a:cs typeface="Times New Roman" panose="02020603050405020304" pitchFamily="18" charset="0"/>
                </a:endParaRPr>
              </a:p>
            </p:txBody>
          </p:sp>
          <p:sp>
            <p:nvSpPr>
              <p:cNvPr id="15440" name="Text Box 183">
                <a:extLst>
                  <a:ext uri="{FF2B5EF4-FFF2-40B4-BE49-F238E27FC236}">
                    <a16:creationId xmlns:a16="http://schemas.microsoft.com/office/drawing/2014/main" id="{AA990B3E-3A91-44B5-BCEF-45FB9CD0C858}"/>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Recognising, Fulfilling</a:t>
                </a:r>
                <a:endParaRPr lang="en-US" altLang="en-US" dirty="0">
                  <a:solidFill>
                    <a:srgbClr val="000000"/>
                  </a:solidFill>
                  <a:cs typeface="Times New Roman" panose="02020603050405020304" pitchFamily="18" charset="0"/>
                </a:endParaRPr>
              </a:p>
            </p:txBody>
          </p:sp>
        </p:grpSp>
        <p:grpSp>
          <p:nvGrpSpPr>
            <p:cNvPr id="15389" name="Group 179">
              <a:extLst>
                <a:ext uri="{FF2B5EF4-FFF2-40B4-BE49-F238E27FC236}">
                  <a16:creationId xmlns:a16="http://schemas.microsoft.com/office/drawing/2014/main" id="{14E99D35-77C1-4FC4-838B-447DB2D6D80A}"/>
                </a:ext>
              </a:extLst>
            </p:cNvPr>
            <p:cNvGrpSpPr>
              <a:grpSpLocks/>
            </p:cNvGrpSpPr>
            <p:nvPr/>
          </p:nvGrpSpPr>
          <p:grpSpPr bwMode="auto">
            <a:xfrm>
              <a:off x="5820" y="5397"/>
              <a:ext cx="3060" cy="1082"/>
              <a:chOff x="5424" y="5397"/>
              <a:chExt cx="3060" cy="1082"/>
            </a:xfrm>
          </p:grpSpPr>
          <p:sp>
            <p:nvSpPr>
              <p:cNvPr id="15437" name="Text Box 181">
                <a:extLst>
                  <a:ext uri="{FF2B5EF4-FFF2-40B4-BE49-F238E27FC236}">
                    <a16:creationId xmlns:a16="http://schemas.microsoft.com/office/drawing/2014/main" id="{8B23ADE1-8C79-4F06-B790-3EFC5C4FBBA7}"/>
                  </a:ext>
                </a:extLst>
              </p:cNvPr>
              <p:cNvSpPr txBox="1">
                <a:spLocks noChangeArrowheads="1"/>
              </p:cNvSpPr>
              <p:nvPr/>
            </p:nvSpPr>
            <p:spPr bwMode="auto">
              <a:xfrm>
                <a:off x="5424"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Continuous</a:t>
                </a:r>
                <a:endParaRPr lang="en-US" altLang="en-US" dirty="0">
                  <a:solidFill>
                    <a:srgbClr val="000000"/>
                  </a:solidFill>
                  <a:cs typeface="Times New Roman" panose="02020603050405020304" pitchFamily="18" charset="0"/>
                </a:endParaRPr>
              </a:p>
            </p:txBody>
          </p:sp>
          <p:sp>
            <p:nvSpPr>
              <p:cNvPr id="15438" name="Text Box 180">
                <a:extLst>
                  <a:ext uri="{FF2B5EF4-FFF2-40B4-BE49-F238E27FC236}">
                    <a16:creationId xmlns:a16="http://schemas.microsoft.com/office/drawing/2014/main" id="{1098F241-23B0-4788-924F-7BD51916E6FE}"/>
                  </a:ext>
                </a:extLst>
              </p:cNvPr>
              <p:cNvSpPr txBox="1">
                <a:spLocks noChangeArrowheads="1"/>
              </p:cNvSpPr>
              <p:nvPr/>
            </p:nvSpPr>
            <p:spPr bwMode="auto">
              <a:xfrm>
                <a:off x="5424"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solidFill>
                      <a:srgbClr val="000000"/>
                    </a:solidFill>
                    <a:cs typeface="Times New Roman" panose="02020603050405020304" pitchFamily="18" charset="0"/>
                  </a:rPr>
                  <a:t>Knowing, Assuming, Recognising, Fulfilling</a:t>
                </a:r>
                <a:endParaRPr lang="en-US" altLang="en-US" dirty="0">
                  <a:solidFill>
                    <a:srgbClr val="000000"/>
                  </a:solidFill>
                  <a:cs typeface="Times New Roman" panose="02020603050405020304" pitchFamily="18" charset="0"/>
                </a:endParaRPr>
              </a:p>
            </p:txBody>
          </p:sp>
        </p:grpSp>
        <p:sp>
          <p:nvSpPr>
            <p:cNvPr id="15390" name="Rectangle 178">
              <a:extLst>
                <a:ext uri="{FF2B5EF4-FFF2-40B4-BE49-F238E27FC236}">
                  <a16:creationId xmlns:a16="http://schemas.microsoft.com/office/drawing/2014/main" id="{120CB38A-166D-434A-9B56-9036D740D6B1}"/>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rgbClr val="000000"/>
                  </a:solidFill>
                  <a:cs typeface="Times New Roman" panose="02020603050405020304" pitchFamily="18" charset="0"/>
                </a:rPr>
                <a:t>Consciousness	</a:t>
              </a:r>
              <a:r>
                <a:rPr lang="en-US" altLang="en-US" sz="1600" b="1" dirty="0" err="1">
                  <a:solidFill>
                    <a:srgbClr val="002060"/>
                  </a:solidFill>
                  <a:latin typeface="Kruti Dev 010" pitchFamily="2" charset="0"/>
                  <a:cs typeface="Times New Roman" panose="02020603050405020304" pitchFamily="18" charset="0"/>
                </a:rPr>
                <a:t>pSrU</a:t>
              </a:r>
              <a:r>
                <a:rPr lang="en-US" altLang="en-US" sz="1600" b="1" dirty="0">
                  <a:solidFill>
                    <a:srgbClr val="002060"/>
                  </a:solidFill>
                  <a:latin typeface="Kruti Dev 010" pitchFamily="2" charset="0"/>
                  <a:cs typeface="Times New Roman" panose="02020603050405020304" pitchFamily="18" charset="0"/>
                </a:rPr>
                <a:t>;</a:t>
              </a:r>
              <a:endParaRPr lang="en-US" altLang="en-US" dirty="0">
                <a:solidFill>
                  <a:srgbClr val="000000"/>
                </a:solidFill>
                <a:cs typeface="Times New Roman" panose="02020603050405020304" pitchFamily="18" charset="0"/>
              </a:endParaRPr>
            </a:p>
          </p:txBody>
        </p:sp>
        <p:sp>
          <p:nvSpPr>
            <p:cNvPr id="15391" name="Line 177">
              <a:extLst>
                <a:ext uri="{FF2B5EF4-FFF2-40B4-BE49-F238E27FC236}">
                  <a16:creationId xmlns:a16="http://schemas.microsoft.com/office/drawing/2014/main" id="{DDD60B4C-F3EB-4409-A301-190BB94645FC}"/>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2" name="Line 176">
              <a:extLst>
                <a:ext uri="{FF2B5EF4-FFF2-40B4-BE49-F238E27FC236}">
                  <a16:creationId xmlns:a16="http://schemas.microsoft.com/office/drawing/2014/main" id="{74A3A6EA-6EFF-4742-81DA-E25BF8DA7F39}"/>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3" name="Line 175">
              <a:extLst>
                <a:ext uri="{FF2B5EF4-FFF2-40B4-BE49-F238E27FC236}">
                  <a16:creationId xmlns:a16="http://schemas.microsoft.com/office/drawing/2014/main" id="{DDE301B6-7A28-49DE-A6D0-DE038083A563}"/>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4" name="Line 174">
              <a:extLst>
                <a:ext uri="{FF2B5EF4-FFF2-40B4-BE49-F238E27FC236}">
                  <a16:creationId xmlns:a16="http://schemas.microsoft.com/office/drawing/2014/main" id="{43447539-5115-4A70-A49C-4C222601274C}"/>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5" name="Rectangle 173">
              <a:extLst>
                <a:ext uri="{FF2B5EF4-FFF2-40B4-BE49-F238E27FC236}">
                  <a16:creationId xmlns:a16="http://schemas.microsoft.com/office/drawing/2014/main" id="{49DAAA50-3306-49CE-ADE7-759A61DC1678}"/>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5396" name="Line 172">
              <a:extLst>
                <a:ext uri="{FF2B5EF4-FFF2-40B4-BE49-F238E27FC236}">
                  <a16:creationId xmlns:a16="http://schemas.microsoft.com/office/drawing/2014/main" id="{DC295283-B087-475B-A71C-8DC8ECAA039F}"/>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7" name="Line 171">
              <a:extLst>
                <a:ext uri="{FF2B5EF4-FFF2-40B4-BE49-F238E27FC236}">
                  <a16:creationId xmlns:a16="http://schemas.microsoft.com/office/drawing/2014/main" id="{CC1BB2C1-B967-4E4A-8B19-E047D5B0F377}"/>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98" name="Rectangle 170">
              <a:extLst>
                <a:ext uri="{FF2B5EF4-FFF2-40B4-BE49-F238E27FC236}">
                  <a16:creationId xmlns:a16="http://schemas.microsoft.com/office/drawing/2014/main" id="{EE3D684C-B965-41AA-A869-CF9BAE045090}"/>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5399" name="Rectangle 169">
              <a:extLst>
                <a:ext uri="{FF2B5EF4-FFF2-40B4-BE49-F238E27FC236}">
                  <a16:creationId xmlns:a16="http://schemas.microsoft.com/office/drawing/2014/main" id="{3A065185-B975-4204-A438-D86D827212BC}"/>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5400" name="Line 168">
              <a:extLst>
                <a:ext uri="{FF2B5EF4-FFF2-40B4-BE49-F238E27FC236}">
                  <a16:creationId xmlns:a16="http://schemas.microsoft.com/office/drawing/2014/main" id="{42CAF54C-DC6E-4C35-8E69-47F9907D63CB}"/>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01" name="Rectangle 167">
              <a:extLst>
                <a:ext uri="{FF2B5EF4-FFF2-40B4-BE49-F238E27FC236}">
                  <a16:creationId xmlns:a16="http://schemas.microsoft.com/office/drawing/2014/main" id="{CA5C1415-FA53-4A80-9EA2-95657C18722E}"/>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5402" name="Line 166">
              <a:extLst>
                <a:ext uri="{FF2B5EF4-FFF2-40B4-BE49-F238E27FC236}">
                  <a16:creationId xmlns:a16="http://schemas.microsoft.com/office/drawing/2014/main" id="{172AF9F6-7164-4B6F-BB1B-9D488818D2A9}"/>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03" name="Line 165">
              <a:extLst>
                <a:ext uri="{FF2B5EF4-FFF2-40B4-BE49-F238E27FC236}">
                  <a16:creationId xmlns:a16="http://schemas.microsoft.com/office/drawing/2014/main" id="{824AF222-D23C-4BBC-B2F2-80ADE2F4911A}"/>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04" name="Line 164">
              <a:extLst>
                <a:ext uri="{FF2B5EF4-FFF2-40B4-BE49-F238E27FC236}">
                  <a16:creationId xmlns:a16="http://schemas.microsoft.com/office/drawing/2014/main" id="{7B6A9036-D682-4778-ADB9-F59F7E3BA74E}"/>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05" name="Rectangle 163">
              <a:extLst>
                <a:ext uri="{FF2B5EF4-FFF2-40B4-BE49-F238E27FC236}">
                  <a16:creationId xmlns:a16="http://schemas.microsoft.com/office/drawing/2014/main" id="{F2BB4A45-1FD4-48D9-9F7D-0FC89063F49D}"/>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5406" name="Rectangle 162">
              <a:extLst>
                <a:ext uri="{FF2B5EF4-FFF2-40B4-BE49-F238E27FC236}">
                  <a16:creationId xmlns:a16="http://schemas.microsoft.com/office/drawing/2014/main" id="{9CB1D139-99E4-4F59-A832-07CAF3D28B5E}"/>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5407" name="Line 161">
              <a:extLst>
                <a:ext uri="{FF2B5EF4-FFF2-40B4-BE49-F238E27FC236}">
                  <a16:creationId xmlns:a16="http://schemas.microsoft.com/office/drawing/2014/main" id="{F7A3CD9D-2034-4A45-BB8F-A8F0F9D69E1F}"/>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08" name="Rectangle 160">
              <a:extLst>
                <a:ext uri="{FF2B5EF4-FFF2-40B4-BE49-F238E27FC236}">
                  <a16:creationId xmlns:a16="http://schemas.microsoft.com/office/drawing/2014/main" id="{9A673A50-42C1-42C8-BE8E-088690143BE8}"/>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5409" name="Rectangle 159">
              <a:extLst>
                <a:ext uri="{FF2B5EF4-FFF2-40B4-BE49-F238E27FC236}">
                  <a16:creationId xmlns:a16="http://schemas.microsoft.com/office/drawing/2014/main" id="{A4AA21BF-7762-4753-85B0-ABCF368607B2}"/>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5410" name="Rectangle 158">
              <a:extLst>
                <a:ext uri="{FF2B5EF4-FFF2-40B4-BE49-F238E27FC236}">
                  <a16:creationId xmlns:a16="http://schemas.microsoft.com/office/drawing/2014/main" id="{23094D08-A70B-4B8D-A22D-282135C352A7}"/>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5411" name="Line 157">
              <a:extLst>
                <a:ext uri="{FF2B5EF4-FFF2-40B4-BE49-F238E27FC236}">
                  <a16:creationId xmlns:a16="http://schemas.microsoft.com/office/drawing/2014/main" id="{F674F028-8EC5-4ED5-8A5E-B87954ED613E}"/>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12" name="Line 156">
              <a:extLst>
                <a:ext uri="{FF2B5EF4-FFF2-40B4-BE49-F238E27FC236}">
                  <a16:creationId xmlns:a16="http://schemas.microsoft.com/office/drawing/2014/main" id="{CE34DEF4-5A2C-4B90-90ED-CFF040E6C3D9}"/>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13" name="Line 155">
              <a:extLst>
                <a:ext uri="{FF2B5EF4-FFF2-40B4-BE49-F238E27FC236}">
                  <a16:creationId xmlns:a16="http://schemas.microsoft.com/office/drawing/2014/main" id="{2C1E92E8-3C3C-44CD-96C3-C833B9913352}"/>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14" name="Line 154">
              <a:extLst>
                <a:ext uri="{FF2B5EF4-FFF2-40B4-BE49-F238E27FC236}">
                  <a16:creationId xmlns:a16="http://schemas.microsoft.com/office/drawing/2014/main" id="{669643F6-FCC5-4AFF-B759-88806F90159E}"/>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15" name="Rectangle 153">
              <a:extLst>
                <a:ext uri="{FF2B5EF4-FFF2-40B4-BE49-F238E27FC236}">
                  <a16:creationId xmlns:a16="http://schemas.microsoft.com/office/drawing/2014/main" id="{03A855A8-B9F0-4B2E-9807-8B24F9C09CC4}"/>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5416" name="Rectangle 152">
              <a:extLst>
                <a:ext uri="{FF2B5EF4-FFF2-40B4-BE49-F238E27FC236}">
                  <a16:creationId xmlns:a16="http://schemas.microsoft.com/office/drawing/2014/main" id="{EA97A8EA-E4FF-4390-B3BD-587211189009}"/>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5417" name="Rectangle 151">
              <a:extLst>
                <a:ext uri="{FF2B5EF4-FFF2-40B4-BE49-F238E27FC236}">
                  <a16:creationId xmlns:a16="http://schemas.microsoft.com/office/drawing/2014/main" id="{E61CA2A1-09A0-4F0D-A6C3-12D38CE5D267}"/>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5418" name="Rectangle 150">
              <a:extLst>
                <a:ext uri="{FF2B5EF4-FFF2-40B4-BE49-F238E27FC236}">
                  <a16:creationId xmlns:a16="http://schemas.microsoft.com/office/drawing/2014/main" id="{0291CD87-3344-4D4B-8E09-4F9BA6E95169}"/>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5419" name="Line 149">
              <a:extLst>
                <a:ext uri="{FF2B5EF4-FFF2-40B4-BE49-F238E27FC236}">
                  <a16:creationId xmlns:a16="http://schemas.microsoft.com/office/drawing/2014/main" id="{34787E86-5BCD-4B77-99A3-86F7CF244152}"/>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5420" name="AutoShape 148">
              <a:extLst>
                <a:ext uri="{FF2B5EF4-FFF2-40B4-BE49-F238E27FC236}">
                  <a16:creationId xmlns:a16="http://schemas.microsoft.com/office/drawing/2014/main" id="{9A4AC5C4-ED81-47A6-9AA6-A42E6C836E7C}"/>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5421" name="Rectangle 147">
              <a:extLst>
                <a:ext uri="{FF2B5EF4-FFF2-40B4-BE49-F238E27FC236}">
                  <a16:creationId xmlns:a16="http://schemas.microsoft.com/office/drawing/2014/main" id="{16AF64B7-7754-4D1D-A1F7-070B37C3CF3B}"/>
                </a:ext>
              </a:extLst>
            </p:cNvPr>
            <p:cNvSpPr>
              <a:spLocks noChangeArrowheads="1"/>
            </p:cNvSpPr>
            <p:nvPr/>
          </p:nvSpPr>
          <p:spPr bwMode="auto">
            <a:xfrm>
              <a:off x="7981" y="611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cxnSp>
          <p:nvCxnSpPr>
            <p:cNvPr id="15422" name="AutoShape 145">
              <a:extLst>
                <a:ext uri="{FF2B5EF4-FFF2-40B4-BE49-F238E27FC236}">
                  <a16:creationId xmlns:a16="http://schemas.microsoft.com/office/drawing/2014/main" id="{3E211FAE-7C59-4AC0-8D33-46A8D0E9D38D}"/>
                </a:ext>
              </a:extLst>
            </p:cNvPr>
            <p:cNvCxnSpPr>
              <a:cxnSpLocks noChangeShapeType="1"/>
            </p:cNvCxnSpPr>
            <p:nvPr/>
          </p:nvCxnSpPr>
          <p:spPr bwMode="auto">
            <a:xfrm rot="16200000" flipH="1">
              <a:off x="8341" y="5757"/>
              <a:ext cx="72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5423" name="AutoShape 144">
              <a:extLst>
                <a:ext uri="{FF2B5EF4-FFF2-40B4-BE49-F238E27FC236}">
                  <a16:creationId xmlns:a16="http://schemas.microsoft.com/office/drawing/2014/main" id="{1CDEDAD9-B717-4B45-B86C-D1C3B1ABD9FD}"/>
                </a:ext>
              </a:extLst>
            </p:cNvPr>
            <p:cNvCxnSpPr>
              <a:cxnSpLocks noChangeShapeType="1"/>
              <a:stCxn id="15416" idx="3"/>
              <a:endCxn id="15421" idx="1"/>
            </p:cNvCxnSpPr>
            <p:nvPr/>
          </p:nvCxnSpPr>
          <p:spPr bwMode="auto">
            <a:xfrm flipV="1">
              <a:off x="6489" y="6389"/>
              <a:ext cx="1492" cy="3403"/>
            </a:xfrm>
            <a:prstGeom prst="bentConnector3">
              <a:avLst>
                <a:gd name="adj1" fmla="val 393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5424" name="AutoShape 143">
              <a:extLst>
                <a:ext uri="{FF2B5EF4-FFF2-40B4-BE49-F238E27FC236}">
                  <a16:creationId xmlns:a16="http://schemas.microsoft.com/office/drawing/2014/main" id="{1643B7BB-A33B-4BD7-A0A8-126366EC2B4A}"/>
                </a:ext>
              </a:extLst>
            </p:cNvPr>
            <p:cNvCxnSpPr>
              <a:cxnSpLocks noChangeShapeType="1"/>
              <a:stCxn id="15415" idx="3"/>
            </p:cNvCxnSpPr>
            <p:nvPr/>
          </p:nvCxnSpPr>
          <p:spPr bwMode="auto">
            <a:xfrm flipV="1">
              <a:off x="6489" y="6717"/>
              <a:ext cx="172" cy="39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5425" name="AutoShape 142">
              <a:extLst>
                <a:ext uri="{FF2B5EF4-FFF2-40B4-BE49-F238E27FC236}">
                  <a16:creationId xmlns:a16="http://schemas.microsoft.com/office/drawing/2014/main" id="{FD418200-D506-4D32-98B5-E3BC6D589081}"/>
                </a:ext>
              </a:extLst>
            </p:cNvPr>
            <p:cNvCxnSpPr>
              <a:cxnSpLocks noChangeShapeType="1"/>
              <a:stCxn id="15390" idx="3"/>
              <a:endCxn id="15427" idx="0"/>
            </p:cNvCxnSpPr>
            <p:nvPr/>
          </p:nvCxnSpPr>
          <p:spPr bwMode="auto">
            <a:xfrm>
              <a:off x="10872" y="5129"/>
              <a:ext cx="349" cy="11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5426" name="Group 136">
              <a:extLst>
                <a:ext uri="{FF2B5EF4-FFF2-40B4-BE49-F238E27FC236}">
                  <a16:creationId xmlns:a16="http://schemas.microsoft.com/office/drawing/2014/main" id="{6F8BDB85-9FD3-4E90-86FD-EA87AD247CD8}"/>
                </a:ext>
              </a:extLst>
            </p:cNvPr>
            <p:cNvGrpSpPr>
              <a:grpSpLocks/>
            </p:cNvGrpSpPr>
            <p:nvPr/>
          </p:nvGrpSpPr>
          <p:grpSpPr bwMode="auto">
            <a:xfrm>
              <a:off x="3474" y="2725"/>
              <a:ext cx="3780" cy="1973"/>
              <a:chOff x="3600" y="2704"/>
              <a:chExt cx="3780" cy="1973"/>
            </a:xfrm>
          </p:grpSpPr>
          <p:sp>
            <p:nvSpPr>
              <p:cNvPr id="15433" name="Text Box 141">
                <a:extLst>
                  <a:ext uri="{FF2B5EF4-FFF2-40B4-BE49-F238E27FC236}">
                    <a16:creationId xmlns:a16="http://schemas.microsoft.com/office/drawing/2014/main" id="{84E2264E-C634-47C5-A1D8-DB67C9E52DFB}"/>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5434" name="Text Box 139">
                <a:extLst>
                  <a:ext uri="{FF2B5EF4-FFF2-40B4-BE49-F238E27FC236}">
                    <a16:creationId xmlns:a16="http://schemas.microsoft.com/office/drawing/2014/main" id="{83F26FD3-CC7F-496F-BA2B-012F2EF831B4}"/>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5435" name="Text Box 138">
                <a:extLst>
                  <a:ext uri="{FF2B5EF4-FFF2-40B4-BE49-F238E27FC236}">
                    <a16:creationId xmlns:a16="http://schemas.microsoft.com/office/drawing/2014/main" id="{5C0299B1-B0B0-48F7-93D5-EF01B8A81914}"/>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5436" name="Text Box 137">
                <a:extLst>
                  <a:ext uri="{FF2B5EF4-FFF2-40B4-BE49-F238E27FC236}">
                    <a16:creationId xmlns:a16="http://schemas.microsoft.com/office/drawing/2014/main" id="{DFD436DE-FA36-446A-B1AF-689121E9E284}"/>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5427" name="Rectangle 134">
              <a:extLst>
                <a:ext uri="{FF2B5EF4-FFF2-40B4-BE49-F238E27FC236}">
                  <a16:creationId xmlns:a16="http://schemas.microsoft.com/office/drawing/2014/main" id="{C985DD26-2EBB-4E97-8453-3474CDF379EC}"/>
                </a:ext>
              </a:extLst>
            </p:cNvPr>
            <p:cNvSpPr>
              <a:spLocks noChangeArrowheads="1"/>
            </p:cNvSpPr>
            <p:nvPr/>
          </p:nvSpPr>
          <p:spPr bwMode="auto">
            <a:xfrm>
              <a:off x="10141" y="6293"/>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5428" name="Line 132">
              <a:extLst>
                <a:ext uri="{FF2B5EF4-FFF2-40B4-BE49-F238E27FC236}">
                  <a16:creationId xmlns:a16="http://schemas.microsoft.com/office/drawing/2014/main" id="{B4E8E61A-0180-4023-B180-A0707D1F33DB}"/>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29" name="Line 126">
              <a:extLst>
                <a:ext uri="{FF2B5EF4-FFF2-40B4-BE49-F238E27FC236}">
                  <a16:creationId xmlns:a16="http://schemas.microsoft.com/office/drawing/2014/main" id="{24A7CBD0-2325-4C9A-A8AD-22054C94A49F}"/>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30" name="Line 125">
              <a:extLst>
                <a:ext uri="{FF2B5EF4-FFF2-40B4-BE49-F238E27FC236}">
                  <a16:creationId xmlns:a16="http://schemas.microsoft.com/office/drawing/2014/main" id="{B8625ED1-7DDF-4481-8327-5A0D5FA43F65}"/>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31" name="Line 124">
              <a:extLst>
                <a:ext uri="{FF2B5EF4-FFF2-40B4-BE49-F238E27FC236}">
                  <a16:creationId xmlns:a16="http://schemas.microsoft.com/office/drawing/2014/main" id="{9DE0AED9-723D-4D3D-BB28-E2C59792FAAF}"/>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432" name="Line 123">
              <a:extLst>
                <a:ext uri="{FF2B5EF4-FFF2-40B4-BE49-F238E27FC236}">
                  <a16:creationId xmlns:a16="http://schemas.microsoft.com/office/drawing/2014/main" id="{5A4D659A-445C-4AB5-9A27-AB5164ED5FCE}"/>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5364" name="Rectangle 195">
            <a:extLst>
              <a:ext uri="{FF2B5EF4-FFF2-40B4-BE49-F238E27FC236}">
                <a16:creationId xmlns:a16="http://schemas.microsoft.com/office/drawing/2014/main" id="{8A86DC99-8FC2-4B5E-8313-FEF642C9C2FD}"/>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15365" name="Rectangle 237">
            <a:extLst>
              <a:ext uri="{FF2B5EF4-FFF2-40B4-BE49-F238E27FC236}">
                <a16:creationId xmlns:a16="http://schemas.microsoft.com/office/drawing/2014/main" id="{6DED8A88-708E-4DCD-81AC-286B8B28534B}"/>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5366" name="Text Box 146">
            <a:extLst>
              <a:ext uri="{FF2B5EF4-FFF2-40B4-BE49-F238E27FC236}">
                <a16:creationId xmlns:a16="http://schemas.microsoft.com/office/drawing/2014/main" id="{3187DA19-7DF8-4CB4-9195-BA911373EAC4}"/>
              </a:ext>
            </a:extLst>
          </p:cNvPr>
          <p:cNvSpPr txBox="1">
            <a:spLocks noChangeArrowheads="1"/>
          </p:cNvSpPr>
          <p:nvPr/>
        </p:nvSpPr>
        <p:spPr bwMode="auto">
          <a:xfrm>
            <a:off x="7467600" y="2819400"/>
            <a:ext cx="304800" cy="339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sp>
        <p:nvSpPr>
          <p:cNvPr id="15367" name="Text Box 146">
            <a:extLst>
              <a:ext uri="{FF2B5EF4-FFF2-40B4-BE49-F238E27FC236}">
                <a16:creationId xmlns:a16="http://schemas.microsoft.com/office/drawing/2014/main" id="{248F3EB5-E0F5-4CB0-90B8-3F6E92D0A0F0}"/>
              </a:ext>
            </a:extLst>
          </p:cNvPr>
          <p:cNvSpPr txBox="1">
            <a:spLocks noChangeArrowheads="1"/>
          </p:cNvSpPr>
          <p:nvPr/>
        </p:nvSpPr>
        <p:spPr bwMode="auto">
          <a:xfrm>
            <a:off x="9067800" y="2895600"/>
            <a:ext cx="304800" cy="3397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5368" name="AutoShape 142">
            <a:extLst>
              <a:ext uri="{FF2B5EF4-FFF2-40B4-BE49-F238E27FC236}">
                <a16:creationId xmlns:a16="http://schemas.microsoft.com/office/drawing/2014/main" id="{6470441F-2E99-4407-B658-E13925EAEC42}"/>
              </a:ext>
            </a:extLst>
          </p:cNvPr>
          <p:cNvCxnSpPr>
            <a:cxnSpLocks noChangeShapeType="1"/>
          </p:cNvCxnSpPr>
          <p:nvPr/>
        </p:nvCxnSpPr>
        <p:spPr bwMode="auto">
          <a:xfrm>
            <a:off x="6096000" y="3573463"/>
            <a:ext cx="2209800" cy="20637"/>
          </a:xfrm>
          <a:prstGeom prst="bentConnector3">
            <a:avLst>
              <a:gd name="adj1" fmla="val -78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5369" name="Rectangle 76">
            <a:extLst>
              <a:ext uri="{FF2B5EF4-FFF2-40B4-BE49-F238E27FC236}">
                <a16:creationId xmlns:a16="http://schemas.microsoft.com/office/drawing/2014/main" id="{A6AB7912-EA52-44E8-BEEE-C357C229088E}"/>
              </a:ext>
            </a:extLst>
          </p:cNvPr>
          <p:cNvSpPr>
            <a:spLocks noChangeArrowheads="1"/>
          </p:cNvSpPr>
          <p:nvPr/>
        </p:nvSpPr>
        <p:spPr bwMode="auto">
          <a:xfrm>
            <a:off x="9296400" y="-31750"/>
            <a:ext cx="182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Universal Order</a:t>
            </a:r>
            <a:endParaRPr lang="hi-IN" altLang="en-US" sz="2200">
              <a:solidFill>
                <a:srgbClr val="FF0000"/>
              </a:solidFill>
            </a:endParaRPr>
          </a:p>
          <a:p>
            <a:pPr eaLnBrk="1" hangingPunct="1"/>
            <a:endParaRPr lang="hi-IN" altLang="en-US" sz="2200">
              <a:solidFill>
                <a:srgbClr val="FF0000"/>
              </a:solidFill>
            </a:endParaRPr>
          </a:p>
          <a:p>
            <a:pPr eaLnBrk="1" hangingPunct="1"/>
            <a:r>
              <a:rPr lang="hi-IN" altLang="en-US" sz="2200">
                <a:solidFill>
                  <a:srgbClr val="FF0000"/>
                </a:solidFill>
              </a:rPr>
              <a:t>सार्वभौम व्यवस्था</a:t>
            </a:r>
            <a:endParaRPr lang="en-US" altLang="en-US" sz="2200">
              <a:solidFill>
                <a:srgbClr val="FF0000"/>
              </a:solidFill>
            </a:endParaRPr>
          </a:p>
        </p:txBody>
      </p:sp>
      <p:grpSp>
        <p:nvGrpSpPr>
          <p:cNvPr id="15370" name="Group 85">
            <a:extLst>
              <a:ext uri="{FF2B5EF4-FFF2-40B4-BE49-F238E27FC236}">
                <a16:creationId xmlns:a16="http://schemas.microsoft.com/office/drawing/2014/main" id="{A2F6575D-4EF5-45D3-9072-93E513366B4E}"/>
              </a:ext>
            </a:extLst>
          </p:cNvPr>
          <p:cNvGrpSpPr>
            <a:grpSpLocks/>
          </p:cNvGrpSpPr>
          <p:nvPr/>
        </p:nvGrpSpPr>
        <p:grpSpPr bwMode="auto">
          <a:xfrm>
            <a:off x="2667000" y="6475413"/>
            <a:ext cx="381000" cy="306387"/>
            <a:chOff x="2475690" y="3657600"/>
            <a:chExt cx="381742" cy="306746"/>
          </a:xfrm>
        </p:grpSpPr>
        <p:sp>
          <p:nvSpPr>
            <p:cNvPr id="15382" name="AutoShape 128">
              <a:extLst>
                <a:ext uri="{FF2B5EF4-FFF2-40B4-BE49-F238E27FC236}">
                  <a16:creationId xmlns:a16="http://schemas.microsoft.com/office/drawing/2014/main" id="{9E97E465-03E8-4C67-A529-D7B605B85B81}"/>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5383" name="AutoShape 128">
              <a:extLst>
                <a:ext uri="{FF2B5EF4-FFF2-40B4-BE49-F238E27FC236}">
                  <a16:creationId xmlns:a16="http://schemas.microsoft.com/office/drawing/2014/main" id="{760362D5-BB6A-483A-99BA-5B5277BCC3EC}"/>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5371" name="Group 86">
            <a:extLst>
              <a:ext uri="{FF2B5EF4-FFF2-40B4-BE49-F238E27FC236}">
                <a16:creationId xmlns:a16="http://schemas.microsoft.com/office/drawing/2014/main" id="{DCE15279-3CC5-4164-9667-08931119FA8E}"/>
              </a:ext>
            </a:extLst>
          </p:cNvPr>
          <p:cNvGrpSpPr>
            <a:grpSpLocks/>
          </p:cNvGrpSpPr>
          <p:nvPr/>
        </p:nvGrpSpPr>
        <p:grpSpPr bwMode="auto">
          <a:xfrm>
            <a:off x="5105400" y="6477000"/>
            <a:ext cx="381000" cy="306388"/>
            <a:chOff x="2475690" y="3657600"/>
            <a:chExt cx="381742" cy="306746"/>
          </a:xfrm>
        </p:grpSpPr>
        <p:sp>
          <p:nvSpPr>
            <p:cNvPr id="15380" name="AutoShape 128">
              <a:extLst>
                <a:ext uri="{FF2B5EF4-FFF2-40B4-BE49-F238E27FC236}">
                  <a16:creationId xmlns:a16="http://schemas.microsoft.com/office/drawing/2014/main" id="{DABD0657-F738-40E3-83A4-9EFA87D5C2E4}"/>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5381" name="AutoShape 128">
              <a:extLst>
                <a:ext uri="{FF2B5EF4-FFF2-40B4-BE49-F238E27FC236}">
                  <a16:creationId xmlns:a16="http://schemas.microsoft.com/office/drawing/2014/main" id="{857338AA-EC2C-405B-BA83-4487A1EE427F}"/>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5372" name="Group 89">
            <a:extLst>
              <a:ext uri="{FF2B5EF4-FFF2-40B4-BE49-F238E27FC236}">
                <a16:creationId xmlns:a16="http://schemas.microsoft.com/office/drawing/2014/main" id="{8D9E5A07-EDE8-4C81-8918-BF136B888D4A}"/>
              </a:ext>
            </a:extLst>
          </p:cNvPr>
          <p:cNvGrpSpPr>
            <a:grpSpLocks/>
          </p:cNvGrpSpPr>
          <p:nvPr/>
        </p:nvGrpSpPr>
        <p:grpSpPr bwMode="auto">
          <a:xfrm>
            <a:off x="4038600" y="3733800"/>
            <a:ext cx="381000" cy="306388"/>
            <a:chOff x="2475690" y="3657600"/>
            <a:chExt cx="381742" cy="306746"/>
          </a:xfrm>
        </p:grpSpPr>
        <p:sp>
          <p:nvSpPr>
            <p:cNvPr id="15378" name="AutoShape 128">
              <a:extLst>
                <a:ext uri="{FF2B5EF4-FFF2-40B4-BE49-F238E27FC236}">
                  <a16:creationId xmlns:a16="http://schemas.microsoft.com/office/drawing/2014/main" id="{8D2255CF-2725-4B94-B0B1-DA657E8FB912}"/>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5379" name="AutoShape 128">
              <a:extLst>
                <a:ext uri="{FF2B5EF4-FFF2-40B4-BE49-F238E27FC236}">
                  <a16:creationId xmlns:a16="http://schemas.microsoft.com/office/drawing/2014/main" id="{DBD01DF2-B526-485C-96FB-F05D14A2C7CD}"/>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5373" name="Rectangle 75">
            <a:extLst>
              <a:ext uri="{FF2B5EF4-FFF2-40B4-BE49-F238E27FC236}">
                <a16:creationId xmlns:a16="http://schemas.microsoft.com/office/drawing/2014/main" id="{9FD5E428-56AE-4821-84AD-2E2A0308E976}"/>
              </a:ext>
            </a:extLst>
          </p:cNvPr>
          <p:cNvSpPr>
            <a:spLocks noChangeArrowheads="1"/>
          </p:cNvSpPr>
          <p:nvPr/>
        </p:nvSpPr>
        <p:spPr bwMode="auto">
          <a:xfrm>
            <a:off x="6778625" y="2435225"/>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000000"/>
                </a:solidFill>
                <a:cs typeface="Times New Roman" panose="02020603050405020304" pitchFamily="18" charset="0"/>
              </a:rPr>
              <a:t>(Self)</a:t>
            </a:r>
            <a:endParaRPr lang="en-US" altLang="en-US" sz="1600">
              <a:solidFill>
                <a:srgbClr val="000000"/>
              </a:solidFill>
              <a:cs typeface="Times New Roman" panose="02020603050405020304" pitchFamily="18" charset="0"/>
            </a:endParaRPr>
          </a:p>
        </p:txBody>
      </p:sp>
      <p:pic>
        <p:nvPicPr>
          <p:cNvPr id="15374" name="Picture 86" descr="Picture2.png">
            <a:extLst>
              <a:ext uri="{FF2B5EF4-FFF2-40B4-BE49-F238E27FC236}">
                <a16:creationId xmlns:a16="http://schemas.microsoft.com/office/drawing/2014/main" id="{82EE621C-FB32-4AD1-955F-56B17C8A1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3629025"/>
            <a:ext cx="45751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 Box 121">
            <a:extLst>
              <a:ext uri="{FF2B5EF4-FFF2-40B4-BE49-F238E27FC236}">
                <a16:creationId xmlns:a16="http://schemas.microsoft.com/office/drawing/2014/main" id="{67EED237-5489-43B9-A928-E9D4C9CA06DE}"/>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15376" name="Text Box 121">
            <a:extLst>
              <a:ext uri="{FF2B5EF4-FFF2-40B4-BE49-F238E27FC236}">
                <a16:creationId xmlns:a16="http://schemas.microsoft.com/office/drawing/2014/main" id="{4434D258-3022-4556-A709-10723EC12E5A}"/>
              </a:ext>
            </a:extLst>
          </p:cNvPr>
          <p:cNvSpPr txBox="1">
            <a:spLocks noChangeArrowheads="1"/>
          </p:cNvSpPr>
          <p:nvPr/>
        </p:nvSpPr>
        <p:spPr bwMode="auto">
          <a:xfrm rot="-5400000">
            <a:off x="9416257" y="4698206"/>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5377" name="Text Box 140">
            <a:extLst>
              <a:ext uri="{FF2B5EF4-FFF2-40B4-BE49-F238E27FC236}">
                <a16:creationId xmlns:a16="http://schemas.microsoft.com/office/drawing/2014/main" id="{37375639-BF9D-4516-B4A2-D7D652AE5D99}"/>
              </a:ext>
            </a:extLst>
          </p:cNvPr>
          <p:cNvSpPr txBox="1">
            <a:spLocks noChangeArrowheads="1"/>
          </p:cNvSpPr>
          <p:nvPr/>
        </p:nvSpPr>
        <p:spPr bwMode="auto">
          <a:xfrm>
            <a:off x="4071938" y="1276350"/>
            <a:ext cx="1155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ubtitle 1">
            <a:extLst>
              <a:ext uri="{FF2B5EF4-FFF2-40B4-BE49-F238E27FC236}">
                <a16:creationId xmlns:a16="http://schemas.microsoft.com/office/drawing/2014/main" id="{E66D2462-51AF-4130-9EF1-FD6599F858B9}"/>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Kumar Sambhav</a:t>
            </a:r>
          </a:p>
        </p:txBody>
      </p:sp>
      <p:sp>
        <p:nvSpPr>
          <p:cNvPr id="95235" name="Title 10">
            <a:extLst>
              <a:ext uri="{FF2B5EF4-FFF2-40B4-BE49-F238E27FC236}">
                <a16:creationId xmlns:a16="http://schemas.microsoft.com/office/drawing/2014/main" id="{1C4CD48B-DC26-4F42-A179-4E28754035B2}"/>
              </a:ext>
            </a:extLst>
          </p:cNvPr>
          <p:cNvSpPr>
            <a:spLocks noGrp="1" noChangeArrowheads="1"/>
          </p:cNvSpPr>
          <p:nvPr>
            <p:ph type="ctrTitle"/>
          </p:nvPr>
        </p:nvSpPr>
        <p:spPr bwMode="auto">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eaLnBrk="1" hangingPunct="1"/>
            <a:r>
              <a:rPr lang="en-IN" altLang="en-US" sz="3600">
                <a:latin typeface="Arial" panose="020B0604020202020204" pitchFamily="34" charset="0"/>
                <a:cs typeface="Arial" panose="020B0604020202020204" pitchFamily="34" charset="0"/>
              </a:rPr>
              <a:t>Expectations from Workshops</a:t>
            </a: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3CEB24B9-0271-41F5-9728-62BEA786027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 Workshop</a:t>
            </a:r>
            <a:endParaRPr lang="en-US" altLang="en-US"/>
          </a:p>
        </p:txBody>
      </p:sp>
      <p:sp>
        <p:nvSpPr>
          <p:cNvPr id="97283" name="Text Placeholder 2">
            <a:extLst>
              <a:ext uri="{FF2B5EF4-FFF2-40B4-BE49-F238E27FC236}">
                <a16:creationId xmlns:a16="http://schemas.microsoft.com/office/drawing/2014/main" id="{D33A7890-5474-41D8-86E9-674A400B501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lang="en-IN" altLang="en-US"/>
              <a:t>The participants are able to listen to the content</a:t>
            </a:r>
          </a:p>
          <a:p>
            <a:pPr defTabSz="912813"/>
            <a:r>
              <a:rPr lang="en-IN" altLang="en-US"/>
              <a:t>The participants feel related to the content, and feel encouraged to understand.</a:t>
            </a:r>
          </a:p>
          <a:p>
            <a:pPr defTabSz="912813"/>
            <a:r>
              <a:rPr lang="en-IN" altLang="en-US"/>
              <a:t>The resource person is able to convey the content correctly, with a feeling of relationship (the participants do not get hurt during the workshop)</a:t>
            </a:r>
          </a:p>
          <a:p>
            <a:pPr defTabSz="912813"/>
            <a:r>
              <a:rPr lang="en-IN" altLang="en-US"/>
              <a:t>The participants start self-exploring the content and get clarity about the content (to the extent the workshop is designed for)</a:t>
            </a:r>
          </a:p>
          <a:p>
            <a:pPr defTabSz="912813"/>
            <a:r>
              <a:rPr lang="en-IN" altLang="en-US"/>
              <a:t>The participants feel related to RP, team and effort</a:t>
            </a:r>
          </a:p>
          <a:p>
            <a:pPr defTabSz="912813"/>
            <a:endParaRPr altLang="en-US"/>
          </a:p>
        </p:txBody>
      </p:sp>
      <p:sp>
        <p:nvSpPr>
          <p:cNvPr id="97284" name="TextBox 3">
            <a:extLst>
              <a:ext uri="{FF2B5EF4-FFF2-40B4-BE49-F238E27FC236}">
                <a16:creationId xmlns:a16="http://schemas.microsoft.com/office/drawing/2014/main" id="{1DDAEB38-E5BC-41D3-9EC1-AAC5679BC4A5}"/>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E8F30793-9D6A-40A6-A66B-994BAE665E8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Factors determining the Outcome</a:t>
            </a:r>
          </a:p>
        </p:txBody>
      </p:sp>
      <p:sp>
        <p:nvSpPr>
          <p:cNvPr id="98307" name="Text Placeholder 2">
            <a:extLst>
              <a:ext uri="{FF2B5EF4-FFF2-40B4-BE49-F238E27FC236}">
                <a16:creationId xmlns:a16="http://schemas.microsoft.com/office/drawing/2014/main" id="{F049259E-9602-4867-9D5D-2FAEA915D30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altLang="en-US"/>
              <a:t>There are three major factors on which the outcome of the workshop depends:</a:t>
            </a:r>
          </a:p>
          <a:p>
            <a:pPr lvl="1" defTabSz="912813"/>
            <a:r>
              <a:rPr altLang="en-US"/>
              <a:t>The competence of the RP (understanding, feeling, living, communication skill)</a:t>
            </a:r>
          </a:p>
          <a:p>
            <a:pPr lvl="1" defTabSz="912813"/>
            <a:r>
              <a:rPr altLang="en-US"/>
              <a:t>The sanskar of the participants (receptivity, pre-conditionings, etc.)</a:t>
            </a:r>
          </a:p>
          <a:p>
            <a:pPr lvl="1" defTabSz="912813"/>
            <a:r>
              <a:rPr altLang="en-US"/>
              <a:t>The environment for the workshop (place of being conducted, volunteers, mode of presentation etc.)</a:t>
            </a:r>
          </a:p>
          <a:p>
            <a:pPr lvl="1" defTabSz="912813"/>
            <a:endParaRPr altLang="en-US"/>
          </a:p>
          <a:p>
            <a:pPr defTabSz="912813"/>
            <a:r>
              <a:rPr altLang="en-US"/>
              <a:t>When participants come for refresher or higher level workshops, the major factors determining the outcome are:</a:t>
            </a:r>
          </a:p>
          <a:p>
            <a:pPr lvl="1" defTabSz="912813"/>
            <a:r>
              <a:rPr altLang="en-US"/>
              <a:t>The association of the participant with the UHV team</a:t>
            </a:r>
          </a:p>
          <a:p>
            <a:pPr lvl="1" defTabSz="912813"/>
            <a:r>
              <a:rPr altLang="en-US"/>
              <a:t>The effort by the participant between the two workshops (self-study, participation in meetings, interaction with RPs or team etc.)</a:t>
            </a:r>
          </a:p>
          <a:p>
            <a:pPr lvl="1" defTabSz="912813"/>
            <a:r>
              <a:rPr altLang="en-US"/>
              <a:t>The role being played by the participant such as teaching a course, coordinator of program etc.</a:t>
            </a:r>
          </a:p>
          <a:p>
            <a:pPr lvl="1" defTabSz="912813"/>
            <a:r>
              <a:rPr altLang="en-US"/>
              <a:t>One's own sanskar (e.g. self-motivated or deeply conditioned in some manner?)</a:t>
            </a:r>
          </a:p>
          <a:p>
            <a:pPr lvl="1" defTabSz="912813"/>
            <a:r>
              <a:rPr altLang="en-US"/>
              <a:t>Support by family, institution, society etc.</a:t>
            </a:r>
          </a:p>
          <a:p>
            <a:pPr lvl="1" defTabSz="912813"/>
            <a:endParaRPr altLang="en-US"/>
          </a:p>
          <a:p>
            <a:pPr lvl="1" defTabSz="912813"/>
            <a:endParaRPr altLang="en-US"/>
          </a:p>
        </p:txBody>
      </p:sp>
      <p:sp>
        <p:nvSpPr>
          <p:cNvPr id="98308" name="TextBox 3">
            <a:extLst>
              <a:ext uri="{FF2B5EF4-FFF2-40B4-BE49-F238E27FC236}">
                <a16:creationId xmlns:a16="http://schemas.microsoft.com/office/drawing/2014/main" id="{236FE50F-D28A-4D30-81E9-854D72AB696A}"/>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B039D5C-4D9B-4D3E-ACCE-738A7A16591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Offline Introductory Workshop</a:t>
            </a:r>
          </a:p>
        </p:txBody>
      </p:sp>
      <p:sp>
        <p:nvSpPr>
          <p:cNvPr id="99331" name="Text Placeholder 2">
            <a:extLst>
              <a:ext uri="{FF2B5EF4-FFF2-40B4-BE49-F238E27FC236}">
                <a16:creationId xmlns:a16="http://schemas.microsoft.com/office/drawing/2014/main" id="{CD2220A2-128A-407E-9281-B62D2390865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altLang="en-US"/>
              <a:t>Participants are able to see</a:t>
            </a:r>
          </a:p>
          <a:p>
            <a:pPr lvl="1" defTabSz="912813"/>
            <a:r>
              <a:rPr lang="en-IN" altLang="en-US"/>
              <a:t>There is a universal content for values</a:t>
            </a:r>
          </a:p>
          <a:p>
            <a:pPr lvl="1" defTabSz="912813"/>
            <a:r>
              <a:rPr lang="en-IN" altLang="en-US"/>
              <a:t>There is natural acceptance based on which we can explore the reality</a:t>
            </a:r>
          </a:p>
          <a:p>
            <a:pPr lvl="1" defTabSz="912813"/>
            <a:r>
              <a:rPr lang="en-IN" altLang="en-US"/>
              <a:t>Basic human aspiration</a:t>
            </a:r>
          </a:p>
          <a:p>
            <a:pPr lvl="1" defTabSz="912813"/>
            <a:r>
              <a:rPr lang="en-IN" altLang="en-US"/>
              <a:t>Priority of right understanding, relationship and physical facility</a:t>
            </a:r>
          </a:p>
          <a:p>
            <a:pPr lvl="1" defTabSz="912813"/>
            <a:r>
              <a:rPr lang="en-IN" altLang="en-US"/>
              <a:t>Sense of happiness in continuity, feeling of prosperity</a:t>
            </a:r>
          </a:p>
          <a:p>
            <a:pPr lvl="1" defTabSz="912813"/>
            <a:r>
              <a:rPr lang="en-IN" altLang="en-US"/>
              <a:t>Existence of Self with the body </a:t>
            </a:r>
          </a:p>
          <a:p>
            <a:pPr lvl="1" defTabSz="912813"/>
            <a:r>
              <a:rPr lang="en-IN" altLang="en-US"/>
              <a:t>Sources of imagination, and difference between self-organization and enslavement</a:t>
            </a:r>
          </a:p>
          <a:p>
            <a:pPr lvl="1" defTabSz="912813"/>
            <a:r>
              <a:rPr lang="en-IN" altLang="en-US"/>
              <a:t>Responsibility of self towards the body</a:t>
            </a:r>
          </a:p>
          <a:p>
            <a:pPr lvl="1" defTabSz="912813"/>
            <a:r>
              <a:rPr lang="en-IN" altLang="en-US"/>
              <a:t>Role of feeling in relationship</a:t>
            </a:r>
          </a:p>
          <a:p>
            <a:pPr lvl="1" defTabSz="912813"/>
            <a:r>
              <a:rPr lang="en-IN" altLang="en-US"/>
              <a:t>Trust as the foundation, Intention and competence</a:t>
            </a:r>
          </a:p>
          <a:p>
            <a:pPr lvl="1" defTabSz="912813"/>
            <a:r>
              <a:rPr lang="en-IN" altLang="en-US"/>
              <a:t>Respect as right evaluation, difference between respect and differentiation</a:t>
            </a:r>
          </a:p>
          <a:p>
            <a:pPr lvl="1" defTabSz="912813"/>
            <a:r>
              <a:rPr lang="en-IN" altLang="en-US"/>
              <a:t>True meaning of love (vis-à-vis infatuation)</a:t>
            </a:r>
          </a:p>
          <a:p>
            <a:pPr lvl="1" defTabSz="912813"/>
            <a:r>
              <a:rPr lang="en-IN" altLang="en-US"/>
              <a:t>Common human goal in a society, different dimensions of society</a:t>
            </a:r>
          </a:p>
          <a:p>
            <a:pPr lvl="1" defTabSz="912813"/>
            <a:r>
              <a:rPr lang="en-IN" altLang="en-US"/>
              <a:t>Four orders in nature</a:t>
            </a:r>
          </a:p>
          <a:p>
            <a:pPr lvl="1" defTabSz="912813"/>
            <a:r>
              <a:rPr lang="en-IN" altLang="en-US"/>
              <a:t>Presence of nature in space</a:t>
            </a:r>
          </a:p>
          <a:p>
            <a:pPr lvl="1" defTabSz="912813"/>
            <a:endParaRPr lang="en-IN" altLang="en-US"/>
          </a:p>
          <a:p>
            <a:pPr lvl="1" defTabSz="912813"/>
            <a:endParaRPr lang="en-IN" altLang="en-US"/>
          </a:p>
          <a:p>
            <a:pPr lvl="1" defTabSz="912813"/>
            <a:endParaRPr lang="en-IN" altLang="en-US"/>
          </a:p>
          <a:p>
            <a:pPr lvl="1" defTabSz="912813"/>
            <a:endParaRPr lang="en-IN" altLang="en-US"/>
          </a:p>
        </p:txBody>
      </p:sp>
      <p:sp>
        <p:nvSpPr>
          <p:cNvPr id="99332" name="TextBox 3">
            <a:extLst>
              <a:ext uri="{FF2B5EF4-FFF2-40B4-BE49-F238E27FC236}">
                <a16:creationId xmlns:a16="http://schemas.microsoft.com/office/drawing/2014/main" id="{AD82DAAD-B633-42D5-BE2D-E7C6B7CE1950}"/>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54A6EFF7-B604-43BB-83FC-727A922A189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Offline Refresher Workshop</a:t>
            </a:r>
          </a:p>
        </p:txBody>
      </p:sp>
      <p:sp>
        <p:nvSpPr>
          <p:cNvPr id="3" name="Text Placeholder 2">
            <a:extLst>
              <a:ext uri="{FF2B5EF4-FFF2-40B4-BE49-F238E27FC236}">
                <a16:creationId xmlns:a16="http://schemas.microsoft.com/office/drawing/2014/main" id="{1DFF3B94-4918-4EEB-ADB4-45D48233061D}"/>
              </a:ext>
            </a:extLst>
          </p:cNvPr>
          <p:cNvSpPr>
            <a:spLocks noGrp="1"/>
          </p:cNvSpPr>
          <p:nvPr>
            <p:ph type="body" sz="quarter" idx="13"/>
          </p:nvPr>
        </p:nvSpPr>
        <p:spPr/>
        <p:txBody>
          <a:bodyPr>
            <a:normAutofit fontScale="92500" lnSpcReduction="20000"/>
          </a:bodyPr>
          <a:lstStyle/>
          <a:p>
            <a:pPr defTabSz="912813">
              <a:defRPr/>
            </a:pPr>
            <a:r>
              <a:rPr altLang="en-US"/>
              <a:t>Participants are able to see in depth</a:t>
            </a:r>
          </a:p>
          <a:p>
            <a:pPr lvl="1" defTabSz="912813">
              <a:defRPr/>
            </a:pPr>
            <a:r>
              <a:rPr altLang="en-US"/>
              <a:t>Basic guidelines for value education</a:t>
            </a:r>
          </a:p>
          <a:p>
            <a:pPr lvl="1" defTabSz="912813">
              <a:defRPr/>
            </a:pPr>
            <a:r>
              <a:rPr altLang="en-US"/>
              <a:t>The natural acceptance is innate, and different from acceptance/conditioning</a:t>
            </a:r>
          </a:p>
          <a:p>
            <a:pPr lvl="1" defTabSz="912813">
              <a:defRPr/>
            </a:pPr>
            <a:r>
              <a:rPr altLang="en-US"/>
              <a:t>Basic human aspiration is continuity of happiness and prosperity</a:t>
            </a:r>
          </a:p>
          <a:p>
            <a:pPr lvl="1" defTabSz="912813">
              <a:defRPr/>
            </a:pPr>
            <a:r>
              <a:rPr altLang="en-US"/>
              <a:t>Correct priority of right understanding, relationship and physical facility, leading to development of consciousness</a:t>
            </a:r>
          </a:p>
          <a:p>
            <a:pPr lvl="1" defTabSz="912813">
              <a:defRPr/>
            </a:pPr>
            <a:r>
              <a:rPr altLang="en-US"/>
              <a:t>Happiness = harmony, prosperity = feeling of having/producing more than required</a:t>
            </a:r>
          </a:p>
          <a:p>
            <a:pPr lvl="1" defTabSz="912813">
              <a:defRPr/>
            </a:pPr>
            <a:r>
              <a:rPr altLang="en-US"/>
              <a:t>Co-existence of Self and body as human being</a:t>
            </a:r>
          </a:p>
          <a:p>
            <a:pPr lvl="1" defTabSz="912813">
              <a:defRPr/>
            </a:pPr>
            <a:r>
              <a:rPr altLang="en-US"/>
              <a:t>Three sources of imagination in the self, and program to ensure self-organization over enslavement</a:t>
            </a:r>
          </a:p>
          <a:p>
            <a:pPr lvl="1" defTabSz="912813">
              <a:defRPr/>
            </a:pPr>
            <a:r>
              <a:rPr altLang="en-US"/>
              <a:t>Responsibility of self towards the body, body as an instrument</a:t>
            </a:r>
          </a:p>
          <a:p>
            <a:pPr lvl="1" defTabSz="912813">
              <a:defRPr/>
            </a:pPr>
            <a:r>
              <a:rPr altLang="en-US"/>
              <a:t>Role of feeling in relationship, feelings in the self</a:t>
            </a:r>
          </a:p>
          <a:p>
            <a:pPr lvl="1" defTabSz="912813">
              <a:defRPr/>
            </a:pPr>
            <a:r>
              <a:rPr altLang="en-US"/>
              <a:t>Trust as the foundation, Intention being pure, competence different from intention</a:t>
            </a:r>
          </a:p>
          <a:p>
            <a:pPr lvl="1" defTabSz="912813">
              <a:defRPr/>
            </a:pPr>
            <a:r>
              <a:rPr altLang="en-US"/>
              <a:t>Complete meaning of respect as right evaluation, difference between respect and differentiation</a:t>
            </a:r>
          </a:p>
          <a:p>
            <a:pPr lvl="1" defTabSz="912813">
              <a:defRPr/>
            </a:pPr>
            <a:r>
              <a:rPr altLang="en-US"/>
              <a:t>True meaning of love, leading to undivided society</a:t>
            </a:r>
          </a:p>
          <a:p>
            <a:pPr lvl="1" defTabSz="912813">
              <a:defRPr/>
            </a:pPr>
            <a:r>
              <a:rPr altLang="en-US"/>
              <a:t>The four common human goals in a society, and five dimensions of society</a:t>
            </a:r>
          </a:p>
          <a:p>
            <a:pPr lvl="1" defTabSz="912813">
              <a:defRPr/>
            </a:pPr>
            <a:r>
              <a:rPr altLang="en-US"/>
              <a:t>Four orders in nature, their mutual fulfillment, difference between these orders, details of these orders</a:t>
            </a:r>
          </a:p>
          <a:p>
            <a:pPr lvl="1" defTabSz="912813">
              <a:defRPr/>
            </a:pPr>
            <a:r>
              <a:rPr altLang="en-US"/>
              <a:t>Submergence of nature in space</a:t>
            </a:r>
          </a:p>
          <a:p>
            <a:pPr lvl="1" defTabSz="912813">
              <a:defRPr/>
            </a:pPr>
            <a:r>
              <a:rPr altLang="en-US"/>
              <a:t>Holistic perception of existence</a:t>
            </a:r>
          </a:p>
          <a:p>
            <a:pPr lvl="1" defTabSz="912813">
              <a:defRPr/>
            </a:pPr>
            <a:r>
              <a:rPr altLang="en-US"/>
              <a:t>Their participation in value based education</a:t>
            </a:r>
          </a:p>
          <a:p>
            <a:pPr lvl="1" defTabSz="912813">
              <a:defRPr/>
            </a:pPr>
            <a:endParaRPr altLang="en-US"/>
          </a:p>
          <a:p>
            <a:pPr lvl="1" defTabSz="912813">
              <a:defRPr/>
            </a:pPr>
            <a:endParaRPr altLang="en-US"/>
          </a:p>
          <a:p>
            <a:pPr lvl="1" defTabSz="912813">
              <a:defRPr/>
            </a:pPr>
            <a:endParaRPr altLang="en-US"/>
          </a:p>
          <a:p>
            <a:pPr lvl="1" defTabSz="912813">
              <a:defRPr/>
            </a:pPr>
            <a:endParaRPr altLang="en-US"/>
          </a:p>
          <a:p>
            <a:pPr marL="0" indent="0">
              <a:buFont typeface="Symbol" pitchFamily="18" charset="2"/>
              <a:buNone/>
              <a:defRPr/>
            </a:pPr>
            <a:endParaRPr lang="en-IN"/>
          </a:p>
        </p:txBody>
      </p:sp>
      <p:sp>
        <p:nvSpPr>
          <p:cNvPr id="100356" name="TextBox 3">
            <a:extLst>
              <a:ext uri="{FF2B5EF4-FFF2-40B4-BE49-F238E27FC236}">
                <a16:creationId xmlns:a16="http://schemas.microsoft.com/office/drawing/2014/main" id="{A4BA2976-B16E-4629-B773-B6A71664B018}"/>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AA8CFA2-F00A-42C2-8865-8C03D4C4253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Offline UHV III Workshop</a:t>
            </a:r>
          </a:p>
        </p:txBody>
      </p:sp>
      <p:sp>
        <p:nvSpPr>
          <p:cNvPr id="101379" name="Text Placeholder 2">
            <a:extLst>
              <a:ext uri="{FF2B5EF4-FFF2-40B4-BE49-F238E27FC236}">
                <a16:creationId xmlns:a16="http://schemas.microsoft.com/office/drawing/2014/main" id="{F0CAE93C-C98E-4269-9A47-B5F0029D5E3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a:r>
              <a:rPr altLang="en-US"/>
              <a:t>Participants are able to see</a:t>
            </a:r>
          </a:p>
          <a:p>
            <a:pPr lvl="1" defTabSz="912813"/>
            <a:r>
              <a:rPr lang="en-IN" altLang="en-US"/>
              <a:t>Basic aspiration as continuity of happiness</a:t>
            </a:r>
          </a:p>
          <a:p>
            <a:pPr lvl="1" defTabSz="912813"/>
            <a:r>
              <a:rPr lang="en-IN" altLang="en-US"/>
              <a:t>Continuity of happiness through right understanding, right feeling, right thought</a:t>
            </a:r>
          </a:p>
          <a:p>
            <a:pPr lvl="1" defTabSz="912813"/>
            <a:r>
              <a:rPr lang="en-IN" altLang="en-US"/>
              <a:t>Meaning of all-encompassing resolution</a:t>
            </a:r>
          </a:p>
          <a:p>
            <a:pPr lvl="1" defTabSz="912813"/>
            <a:r>
              <a:rPr lang="en-IN" altLang="en-US"/>
              <a:t>Right understanding as knowing of self, existence and role of self in entire existence</a:t>
            </a:r>
          </a:p>
          <a:p>
            <a:pPr lvl="1" defTabSz="912813"/>
            <a:r>
              <a:rPr lang="en-IN" altLang="en-US"/>
              <a:t>Self being central to human existence, as seer, doer and enjoyer</a:t>
            </a:r>
          </a:p>
          <a:p>
            <a:pPr lvl="1" defTabSz="912813"/>
            <a:r>
              <a:rPr lang="en-IN" altLang="en-US"/>
              <a:t>Different dimensions of a unit</a:t>
            </a:r>
          </a:p>
          <a:p>
            <a:pPr lvl="1" defTabSz="912813"/>
            <a:r>
              <a:rPr lang="en-IN" altLang="en-US"/>
              <a:t>The complete set of activities in the self (B1 and B2) with partial clarity of the activities of B1 (</a:t>
            </a:r>
            <a:r>
              <a:rPr altLang="en-US"/>
              <a:t>Realization of co-existence, Understanding of harmony and Contemplation of feelings in relationship)</a:t>
            </a:r>
          </a:p>
          <a:p>
            <a:pPr lvl="1" defTabSz="912813"/>
            <a:r>
              <a:rPr lang="en-IN" altLang="en-US"/>
              <a:t>Different attributes of four orders, with the ability to distinguish the units of four orders</a:t>
            </a:r>
          </a:p>
          <a:p>
            <a:pPr lvl="1" defTabSz="912813"/>
            <a:r>
              <a:rPr lang="en-IN" altLang="en-US"/>
              <a:t>Meaning of ‘submergence in space’, and ‘realization of submergence’</a:t>
            </a:r>
          </a:p>
          <a:p>
            <a:pPr lvl="1" defTabSz="912813"/>
            <a:r>
              <a:rPr lang="en-IN" altLang="en-US"/>
              <a:t>Different steps of resolution</a:t>
            </a:r>
          </a:p>
          <a:p>
            <a:pPr lvl="1" defTabSz="912813"/>
            <a:r>
              <a:rPr lang="en-IN" altLang="en-US"/>
              <a:t>Resolution of various doubts and queries related to self, submergence, proposals from tradition</a:t>
            </a:r>
          </a:p>
          <a:p>
            <a:pPr lvl="1" defTabSz="912813"/>
            <a:r>
              <a:rPr lang="en-IN" altLang="en-US"/>
              <a:t>Their role in the existence, in the current system, program to live accordingly</a:t>
            </a:r>
          </a:p>
        </p:txBody>
      </p:sp>
      <p:sp>
        <p:nvSpPr>
          <p:cNvPr id="101380" name="TextBox 3">
            <a:extLst>
              <a:ext uri="{FF2B5EF4-FFF2-40B4-BE49-F238E27FC236}">
                <a16:creationId xmlns:a16="http://schemas.microsoft.com/office/drawing/2014/main" id="{0D8EC085-1076-4B05-BC2B-8153A1F4065C}"/>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C3BCF9C-BEBB-4FDB-820D-D2E482E5B38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N" altLang="en-US"/>
              <a:t>Expectation from an Online Workshop</a:t>
            </a:r>
          </a:p>
        </p:txBody>
      </p:sp>
      <p:sp>
        <p:nvSpPr>
          <p:cNvPr id="8195" name="Text Placeholder 2">
            <a:extLst>
              <a:ext uri="{FF2B5EF4-FFF2-40B4-BE49-F238E27FC236}">
                <a16:creationId xmlns:a16="http://schemas.microsoft.com/office/drawing/2014/main" id="{C18D86FB-C000-4537-AE99-C6CC06319B10}"/>
              </a:ext>
            </a:extLst>
          </p:cNvPr>
          <p:cNvSpPr>
            <a:spLocks noGrp="1" noChangeArrowheads="1"/>
          </p:cNvSpPr>
          <p:nvPr>
            <p:ph type="body" sz="quarter" idx="13"/>
          </p:nvPr>
        </p:nvSpPr>
        <p:spPr bwMode="auto">
          <a:ln>
            <a:miter lim="800000"/>
            <a:headEnd/>
            <a:tailEnd/>
          </a:ln>
        </p:spPr>
        <p:txBody>
          <a:bodyPr vert="horz" wrap="square" numCol="1" anchor="t" anchorCtr="0" compatLnSpc="1">
            <a:prstTxWarp prst="textNoShape">
              <a:avLst/>
            </a:prstTxWarp>
            <a:normAutofit lnSpcReduction="10000"/>
          </a:bodyPr>
          <a:lstStyle/>
          <a:p>
            <a:pPr defTabSz="912813">
              <a:defRPr/>
            </a:pPr>
            <a:r>
              <a:rPr lang="en-IN">
                <a:latin typeface="Arial" charset="0"/>
                <a:cs typeface="Arial" charset="0"/>
              </a:rPr>
              <a:t>Presently workshops are being held mostly in the online mode. A study of advantages and disadvantages is as follows:</a:t>
            </a:r>
          </a:p>
          <a:p>
            <a:pPr lvl="1" defTabSz="912813">
              <a:defRPr/>
            </a:pPr>
            <a:r>
              <a:rPr lang="en-IN">
                <a:latin typeface="Arial" charset="0"/>
                <a:cs typeface="Arial" charset="0"/>
              </a:rPr>
              <a:t>Advantages</a:t>
            </a:r>
          </a:p>
          <a:p>
            <a:pPr lvl="2" defTabSz="912813">
              <a:defRPr/>
            </a:pPr>
            <a:r>
              <a:rPr lang="en-IN">
                <a:latin typeface="Arial" charset="0"/>
                <a:cs typeface="Arial" charset="0"/>
              </a:rPr>
              <a:t>Easy access to large number of people in any part of the globe</a:t>
            </a:r>
          </a:p>
          <a:p>
            <a:pPr lvl="2" defTabSz="912813">
              <a:defRPr/>
            </a:pPr>
            <a:r>
              <a:rPr lang="en-IN">
                <a:latin typeface="Arial" charset="0"/>
                <a:cs typeface="Arial" charset="0"/>
              </a:rPr>
              <a:t>Can be conducted without foregoing routine work</a:t>
            </a:r>
          </a:p>
          <a:p>
            <a:pPr lvl="2" defTabSz="912813">
              <a:defRPr/>
            </a:pPr>
            <a:r>
              <a:rPr lang="en-IN">
                <a:latin typeface="Arial" charset="0"/>
                <a:cs typeface="Arial" charset="0"/>
              </a:rPr>
              <a:t>Multiple workshops can be conducted in parallel by the same team</a:t>
            </a:r>
          </a:p>
          <a:p>
            <a:pPr lvl="2" defTabSz="912813">
              <a:defRPr/>
            </a:pPr>
            <a:r>
              <a:rPr lang="en-IN">
                <a:latin typeface="Arial" charset="0"/>
                <a:cs typeface="Arial" charset="0"/>
              </a:rPr>
              <a:t>Less expenses, preparation, managerial work</a:t>
            </a:r>
          </a:p>
          <a:p>
            <a:pPr lvl="2" defTabSz="912813">
              <a:defRPr/>
            </a:pPr>
            <a:r>
              <a:rPr lang="en-IN">
                <a:latin typeface="Arial" charset="0"/>
                <a:cs typeface="Arial" charset="0"/>
              </a:rPr>
              <a:t>Re-doing quite simple as similar preparations involved</a:t>
            </a:r>
          </a:p>
          <a:p>
            <a:pPr lvl="2" defTabSz="912813">
              <a:defRPr/>
            </a:pPr>
            <a:r>
              <a:rPr lang="en-IN">
                <a:latin typeface="Arial" charset="0"/>
                <a:cs typeface="Arial" charset="0"/>
              </a:rPr>
              <a:t>Participants can attend workshops multiple times without much investment</a:t>
            </a:r>
          </a:p>
          <a:p>
            <a:pPr lvl="2" defTabSz="912813">
              <a:defRPr/>
            </a:pPr>
            <a:r>
              <a:rPr lang="en-IN">
                <a:latin typeface="Arial" charset="0"/>
                <a:cs typeface="Arial" charset="0"/>
              </a:rPr>
              <a:t>Follow up quite simple</a:t>
            </a:r>
          </a:p>
          <a:p>
            <a:pPr lvl="2" defTabSz="912813">
              <a:defRPr/>
            </a:pPr>
            <a:r>
              <a:rPr lang="en-IN">
                <a:latin typeface="Arial" charset="0"/>
                <a:cs typeface="Arial" charset="0"/>
              </a:rPr>
              <a:t>Good scope to pick people from different places and background with good </a:t>
            </a:r>
            <a:r>
              <a:rPr lang="en-IN" err="1">
                <a:latin typeface="Arial" charset="0"/>
                <a:cs typeface="Arial" charset="0"/>
              </a:rPr>
              <a:t>sanskar</a:t>
            </a:r>
            <a:endParaRPr lang="en-IN">
              <a:latin typeface="Arial" charset="0"/>
              <a:cs typeface="Arial" charset="0"/>
            </a:endParaRPr>
          </a:p>
          <a:p>
            <a:pPr lvl="1" defTabSz="912813">
              <a:defRPr/>
            </a:pPr>
            <a:r>
              <a:rPr lang="en-IN">
                <a:latin typeface="Arial" charset="0"/>
                <a:cs typeface="Arial" charset="0"/>
              </a:rPr>
              <a:t>Disadvantages</a:t>
            </a:r>
          </a:p>
          <a:p>
            <a:pPr lvl="2" defTabSz="912813">
              <a:defRPr/>
            </a:pPr>
            <a:r>
              <a:rPr lang="en-IN">
                <a:latin typeface="Arial" charset="0"/>
                <a:cs typeface="Arial" charset="0"/>
              </a:rPr>
              <a:t>Ensuring ‘listening’ a major challenge</a:t>
            </a:r>
          </a:p>
          <a:p>
            <a:pPr lvl="2" defTabSz="912813">
              <a:defRPr/>
            </a:pPr>
            <a:r>
              <a:rPr lang="en-IN">
                <a:latin typeface="Arial" charset="0"/>
                <a:cs typeface="Arial" charset="0"/>
              </a:rPr>
              <a:t>Disconnect or lesser connect with RPs and the team, sense of relationship less</a:t>
            </a:r>
          </a:p>
          <a:p>
            <a:pPr lvl="2" defTabSz="912813">
              <a:defRPr/>
            </a:pPr>
            <a:r>
              <a:rPr lang="en-IN">
                <a:latin typeface="Arial" charset="0"/>
                <a:cs typeface="Arial" charset="0"/>
              </a:rPr>
              <a:t>Lesser exploration in given time</a:t>
            </a:r>
          </a:p>
          <a:p>
            <a:pPr defTabSz="912813">
              <a:defRPr/>
            </a:pPr>
            <a:r>
              <a:rPr lang="en-IN">
                <a:latin typeface="Arial" charset="0"/>
                <a:cs typeface="Arial" charset="0"/>
              </a:rPr>
              <a:t>Expectation and program for online workshops has to be fixed accordingly. </a:t>
            </a:r>
          </a:p>
          <a:p>
            <a:pPr defTabSz="912813">
              <a:defRPr/>
            </a:pPr>
            <a:r>
              <a:rPr lang="en-IN">
                <a:latin typeface="Arial" charset="0"/>
                <a:cs typeface="Arial" charset="0"/>
              </a:rPr>
              <a:t>Expectation for different levels of workshops can be fixed based on corresponding offline workshops keeping the above in view.</a:t>
            </a:r>
          </a:p>
          <a:p>
            <a:pPr lvl="2" defTabSz="912813">
              <a:defRPr/>
            </a:pPr>
            <a:endParaRPr lang="en-IN">
              <a:latin typeface="Arial" charset="0"/>
              <a:cs typeface="Arial" charset="0"/>
            </a:endParaRPr>
          </a:p>
          <a:p>
            <a:pPr lvl="2" defTabSz="912813">
              <a:defRPr/>
            </a:pPr>
            <a:endParaRPr lang="en-IN">
              <a:latin typeface="Arial" charset="0"/>
              <a:cs typeface="Arial" charset="0"/>
            </a:endParaRPr>
          </a:p>
        </p:txBody>
      </p:sp>
      <p:sp>
        <p:nvSpPr>
          <p:cNvPr id="102404" name="TextBox 3">
            <a:extLst>
              <a:ext uri="{FF2B5EF4-FFF2-40B4-BE49-F238E27FC236}">
                <a16:creationId xmlns:a16="http://schemas.microsoft.com/office/drawing/2014/main" id="{2082F115-B491-4F0D-B1E3-B48D1EFCD9C3}"/>
              </a:ext>
            </a:extLst>
          </p:cNvPr>
          <p:cNvSpPr txBox="1">
            <a:spLocks noChangeArrowheads="1"/>
          </p:cNvSpPr>
          <p:nvPr/>
        </p:nvSpPr>
        <p:spPr bwMode="auto">
          <a:xfrm>
            <a:off x="11582400" y="76200"/>
            <a:ext cx="533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00"/>
                </a:solidFill>
              </a:rPr>
              <a:t>KS</a:t>
            </a:r>
            <a:endParaRPr lang="en-IN"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688210F-EAE9-4E60-AEB6-52CCA21F074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What to Share?</a:t>
            </a:r>
            <a:r>
              <a:rPr lang="hi-IN" altLang="en-US"/>
              <a:t>- </a:t>
            </a:r>
            <a:r>
              <a:rPr lang="en-US" altLang="en-US"/>
              <a:t>Existential Reality (</a:t>
            </a:r>
            <a:r>
              <a:rPr lang="hi-IN" altLang="en-US"/>
              <a:t>अस्तित्व सहज वास्तविकता</a:t>
            </a:r>
            <a:r>
              <a:rPr lang="en-US" altLang="en-US"/>
              <a:t>)</a:t>
            </a:r>
            <a:endParaRPr lang="en-IN" altLang="en-US"/>
          </a:p>
        </p:txBody>
      </p:sp>
      <p:sp>
        <p:nvSpPr>
          <p:cNvPr id="16387" name="Text Placeholder 2">
            <a:extLst>
              <a:ext uri="{FF2B5EF4-FFF2-40B4-BE49-F238E27FC236}">
                <a16:creationId xmlns:a16="http://schemas.microsoft.com/office/drawing/2014/main" id="{E0622C5F-B5F3-4050-AAFA-16042D414FF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Wingdings" pitchFamily="2" charset="2"/>
              <a:buNone/>
            </a:pPr>
            <a:r>
              <a:rPr lang="hi-IN" altLang="en-US"/>
              <a:t>मानव को </a:t>
            </a:r>
          </a:p>
          <a:p>
            <a:pPr marL="685800" lvl="1" indent="-457200">
              <a:buFont typeface="Calibri" panose="020F0502020204030204" pitchFamily="34" charset="0"/>
              <a:buAutoNum type="arabicPeriod"/>
            </a:pPr>
            <a:r>
              <a:rPr lang="hi-IN" altLang="en-US"/>
              <a:t>सह-अस्तित्व, व्यवस्था, संबंध- को समझना है-		अनुभव, बोध, चिंतन </a:t>
            </a:r>
            <a:endParaRPr altLang="en-US"/>
          </a:p>
          <a:p>
            <a:pPr marL="1374775" lvl="4" indent="-457200">
              <a:buFont typeface="Calibri" panose="020F0502020204030204" pitchFamily="34" charset="0"/>
              <a:buAutoNum type="arabicPeriod"/>
            </a:pPr>
            <a:r>
              <a:rPr lang="hi-IN" altLang="en-US"/>
              <a:t>सह-अस्तित्व</a:t>
            </a:r>
            <a:r>
              <a:rPr altLang="en-US"/>
              <a:t>- </a:t>
            </a:r>
            <a:r>
              <a:rPr lang="hi-IN" altLang="en-US"/>
              <a:t>शून्य में संपृक्त इकाइयां- जड़, चेतन्य </a:t>
            </a:r>
          </a:p>
          <a:p>
            <a:pPr marL="1374775" lvl="4" indent="-457200">
              <a:buFont typeface="Calibri" panose="020F0502020204030204" pitchFamily="34" charset="0"/>
              <a:buAutoNum type="arabicPeriod"/>
            </a:pPr>
            <a:r>
              <a:rPr lang="hi-IN" altLang="en-US"/>
              <a:t>व्यवस्था- स्वयं में,  हर इकाई में  </a:t>
            </a:r>
          </a:p>
          <a:p>
            <a:pPr marL="1374775" lvl="4" indent="-457200">
              <a:buFont typeface="Calibri" panose="020F0502020204030204" pitchFamily="34" charset="0"/>
              <a:buAutoNum type="arabicPeriod"/>
            </a:pPr>
            <a:r>
              <a:rPr lang="hi-IN" altLang="en-US"/>
              <a:t>संबंध- परस्परता में, हर इकाई की दूसरी इकाई की परस्परता में </a:t>
            </a:r>
          </a:p>
          <a:p>
            <a:pPr marL="685800" lvl="1" indent="-457200">
              <a:buFont typeface="Calibri" panose="020F0502020204030204" pitchFamily="34" charset="0"/>
              <a:buAutoNum type="arabicPeriod"/>
            </a:pPr>
            <a:r>
              <a:rPr lang="hi-IN" altLang="en-US"/>
              <a:t>सह-अस्तित्व, व्यवस्था, संबंध- के अर्थ में होना है-	भाव, विचार</a:t>
            </a:r>
            <a:endParaRPr altLang="en-US"/>
          </a:p>
          <a:p>
            <a:pPr marL="685800" lvl="1" indent="-457200">
              <a:buFont typeface="Calibri" panose="020F0502020204030204" pitchFamily="34" charset="0"/>
              <a:buAutoNum type="arabicPeriod"/>
            </a:pPr>
            <a:r>
              <a:rPr lang="hi-IN" altLang="en-US"/>
              <a:t>सह-अस्तित्व, व्यवस्था, संबंध- के अर्थ में करना- 	व्यवहार, कार्य, व्यवस्था में भागीदारी करना है</a:t>
            </a:r>
          </a:p>
          <a:p>
            <a:pPr marL="685800" lvl="1" indent="-457200">
              <a:buFont typeface="Calibri" panose="020F0502020204030204" pitchFamily="34" charset="0"/>
              <a:buAutoNum type="arabicPeriod"/>
            </a:pPr>
            <a:endParaRPr lang="hi-IN" altLang="en-US"/>
          </a:p>
          <a:p>
            <a:pPr marL="685800" lvl="1" indent="-457200">
              <a:buFont typeface="Wingdings" pitchFamily="2" charset="2"/>
              <a:buNone/>
            </a:pPr>
            <a:r>
              <a:rPr lang="hi-IN" altLang="en-US"/>
              <a:t>इस आधार पर हम स्वयं सुखी रहते है, </a:t>
            </a:r>
            <a:endParaRPr altLang="en-US"/>
          </a:p>
          <a:p>
            <a:pPr marL="685800" lvl="1" indent="-457200">
              <a:buFont typeface="Wingdings" pitchFamily="2" charset="2"/>
              <a:buNone/>
            </a:pPr>
            <a:r>
              <a:rPr altLang="en-US"/>
              <a:t>	</a:t>
            </a:r>
            <a:r>
              <a:rPr lang="hi-IN" altLang="en-US"/>
              <a:t>दूसरों को सुखी करने की संभावना बनाते हैं, सभी को सुखी करने की संभावना बनाते हैं.</a:t>
            </a:r>
          </a:p>
          <a:p>
            <a:pPr marL="685800" lvl="1" indent="-457200">
              <a:buFont typeface="Calibri" panose="020F0502020204030204" pitchFamily="34" charset="0"/>
              <a:buAutoNum type="arabicPeriod"/>
            </a:pPr>
            <a:endParaRPr lang="hi-IN" altLang="en-US"/>
          </a:p>
          <a:p>
            <a:pPr marL="685800" lvl="1" indent="-457200">
              <a:buFont typeface="Wingdings" pitchFamily="2" charset="2"/>
              <a:buNone/>
            </a:pPr>
            <a:r>
              <a:rPr lang="hi-IN" altLang="en-US"/>
              <a:t>इससे अन्यथा हम मान सकते हैं, उस आधार पर कल्पना कर सकते हैं, पर अन्यथा हो नहीं सकता,</a:t>
            </a:r>
          </a:p>
          <a:p>
            <a:pPr marL="685800" lvl="1" indent="-457200">
              <a:buFont typeface="Wingdings" pitchFamily="2" charset="2"/>
              <a:buNone/>
            </a:pPr>
            <a:r>
              <a:rPr lang="hi-IN" altLang="en-US"/>
              <a:t>इससे अन्यथा हम मानते हैं, उस आधार पर कल्पना करते हैं- </a:t>
            </a:r>
            <a:endParaRPr altLang="en-US"/>
          </a:p>
          <a:p>
            <a:pPr marL="685800" lvl="1" indent="-457200">
              <a:buFont typeface="Wingdings" pitchFamily="2" charset="2"/>
              <a:buNone/>
            </a:pPr>
            <a:r>
              <a:rPr altLang="en-US"/>
              <a:t>	</a:t>
            </a:r>
            <a:r>
              <a:rPr lang="hi-IN" altLang="en-US"/>
              <a:t>तो हम दुखी होतें हैं, दूसरों को दुखी करने की संभावना बनाते हैं.</a:t>
            </a:r>
          </a:p>
          <a:p>
            <a:pPr marL="0" indent="0">
              <a:buFont typeface="Symbol" pitchFamily="18" charset="2"/>
              <a:buNone/>
            </a:pPr>
            <a:endParaRPr lang="hi-IN" altLang="en-US"/>
          </a:p>
          <a:p>
            <a:pPr marL="0" indent="0">
              <a:buFont typeface="Symbol" pitchFamily="18" charset="2"/>
              <a:buNone/>
            </a:pPr>
            <a:endParaRPr lang="hi-IN" altLang="en-US">
              <a:cs typeface="Nirmala UI" panose="020B0502040204020203" pitchFamily="34" charset="0"/>
            </a:endParaRPr>
          </a:p>
          <a:p>
            <a:pPr marL="0" indent="0">
              <a:buFont typeface="Symbol" pitchFamily="18" charset="2"/>
              <a:buNone/>
            </a:pPr>
            <a:endParaRPr lang="en-IN" altLang="en-US"/>
          </a:p>
        </p:txBody>
      </p:sp>
      <p:pic>
        <p:nvPicPr>
          <p:cNvPr id="16388" name="Picture 4">
            <a:extLst>
              <a:ext uri="{FF2B5EF4-FFF2-40B4-BE49-F238E27FC236}">
                <a16:creationId xmlns:a16="http://schemas.microsoft.com/office/drawing/2014/main" id="{C7D4F250-0F7F-4A23-A4F6-2C32431AA0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5451" t="21771" r="16931" b="12950"/>
          <a:stretch>
            <a:fillRect/>
          </a:stretch>
        </p:blipFill>
        <p:spPr bwMode="auto">
          <a:xfrm>
            <a:off x="11123613" y="5456238"/>
            <a:ext cx="10683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11027</Words>
  <Application>Microsoft Office PowerPoint</Application>
  <PresentationFormat>Widescreen</PresentationFormat>
  <Paragraphs>1456</Paragraphs>
  <Slides>86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Cambria</vt:lpstr>
      <vt:lpstr>Kruti Dev 010</vt:lpstr>
      <vt:lpstr>Symbol</vt:lpstr>
      <vt:lpstr>Times New Roman</vt:lpstr>
      <vt:lpstr>Wingdings</vt:lpstr>
      <vt:lpstr>UHV Theme 2022</vt:lpstr>
      <vt:lpstr>Sharing Values  मूल्यों पर संवाद</vt:lpstr>
      <vt:lpstr>What to Share?</vt:lpstr>
      <vt:lpstr>What to Share?- Existential Reality (अस्तित्व सहज वास्तविकता)</vt:lpstr>
      <vt:lpstr>PowerPoint Presentation</vt:lpstr>
      <vt:lpstr>Knowing, Assuming, Recognizing, Fulfilling</vt:lpstr>
      <vt:lpstr>FAQ</vt:lpstr>
      <vt:lpstr>PowerPoint Presentation</vt:lpstr>
      <vt:lpstr>PowerPoint Presentation</vt:lpstr>
      <vt:lpstr>What to Share?- Existential Reality (अस्तित्व सहज वास्तविकता)</vt:lpstr>
      <vt:lpstr>Human Aspiration &amp; Program for its Fulfillment</vt:lpstr>
      <vt:lpstr>Realisation of Co-existence &amp; it’s expression – Universal Human Order</vt:lpstr>
      <vt:lpstr>Program of Action (Individual) – 1: Develop Right Understanding</vt:lpstr>
      <vt:lpstr>Program of Action (Individual) – 2: Purification of Sanskar</vt:lpstr>
      <vt:lpstr>Self-evolution</vt:lpstr>
      <vt:lpstr>This Whole Content is Shared thru </vt:lpstr>
      <vt:lpstr>How to Share?</vt:lpstr>
      <vt:lpstr>How to Share?</vt:lpstr>
      <vt:lpstr>Role of Teacher – Co-explorer  Sharing thru Feeling of Relationship  </vt:lpstr>
      <vt:lpstr>Practice </vt:lpstr>
      <vt:lpstr>Session</vt:lpstr>
      <vt:lpstr>Proposal / Key Point </vt:lpstr>
      <vt:lpstr>Asking Questions      </vt:lpstr>
      <vt:lpstr>Asking Questions</vt:lpstr>
      <vt:lpstr>Asking Questions</vt:lpstr>
      <vt:lpstr>Asking Questions     Common Mistakes</vt:lpstr>
      <vt:lpstr>Responding to Questions / Comments</vt:lpstr>
      <vt:lpstr>Responding to Questions / Comments</vt:lpstr>
      <vt:lpstr>Responding to Questions</vt:lpstr>
      <vt:lpstr>Example: How can you say that Human Being = Co-existence of Self and Body</vt:lpstr>
      <vt:lpstr>Other Ways of Communicating a Proposal</vt:lpstr>
      <vt:lpstr>Example: Exercise / Assignment 3.1 (in UHV-I)</vt:lpstr>
      <vt:lpstr>Conclusions from Self-exploration, self-verification and Self-evaluation</vt:lpstr>
      <vt:lpstr>Key Points</vt:lpstr>
      <vt:lpstr>After the session</vt:lpstr>
      <vt:lpstr>Expectations from Workshops</vt:lpstr>
      <vt:lpstr>UHV-I: Course Objectives</vt:lpstr>
      <vt:lpstr>UHV-I</vt:lpstr>
      <vt:lpstr>UHV-II: Course Objectives</vt:lpstr>
      <vt:lpstr>UHV-II – Introductory Workshop (To prepare faculties for Mentoring)</vt:lpstr>
      <vt:lpstr>UHV-II – Expectation from an Offline Introductory Workshop</vt:lpstr>
      <vt:lpstr>Refresher 1 Part 1 workshop (To prepare faculties for teaching UHV I)</vt:lpstr>
      <vt:lpstr>Refresher 1 Part 2 workshop (To prepare faculties for teaching UHV II)</vt:lpstr>
      <vt:lpstr>Expectation from an Offline Refresher Workshop</vt:lpstr>
      <vt:lpstr>Identify what outputs are expected from each FDP. For example:</vt:lpstr>
      <vt:lpstr>Expectation from an Online Workshop</vt:lpstr>
      <vt:lpstr>Expectation from a Workshop</vt:lpstr>
      <vt:lpstr>Factors determining the Outcome</vt:lpstr>
      <vt:lpstr>Review of Material</vt:lpstr>
      <vt:lpstr>Identify what outputs are expected from each FDP. For example:</vt:lpstr>
      <vt:lpstr>Review of Material</vt:lpstr>
      <vt:lpstr>1. Review of Content and Presentations</vt:lpstr>
      <vt:lpstr>PowerPoint Presentation</vt:lpstr>
      <vt:lpstr>Process</vt:lpstr>
      <vt:lpstr>Process</vt:lpstr>
      <vt:lpstr>Process</vt:lpstr>
      <vt:lpstr>Activities of Self  eSa dh fdz;k,a </vt:lpstr>
      <vt:lpstr>Activities of Self  eSa dh fdz;k,a </vt:lpstr>
      <vt:lpstr>Self UHV-I</vt:lpstr>
      <vt:lpstr>Self UHV-I</vt:lpstr>
      <vt:lpstr>Self UHV-II, Refresher 1 Part 1</vt:lpstr>
      <vt:lpstr>Self Refresher 1 Part 2, Refresher 2, etc.</vt:lpstr>
      <vt:lpstr>Self Refresher 1 Part 2, Refresher 2, etc.</vt:lpstr>
      <vt:lpstr>Sum Up 1. Review of Content and Presentations</vt:lpstr>
      <vt:lpstr>2. Polls</vt:lpstr>
      <vt:lpstr>Exploratory &amp; Reflective Questions</vt:lpstr>
      <vt:lpstr>Sample Poll / Quiz / Test Question</vt:lpstr>
      <vt:lpstr>Sum Up 2. Polls</vt:lpstr>
      <vt:lpstr>3. Quizzes and Tests</vt:lpstr>
      <vt:lpstr>4. Assignments – Practice-session type, family/activity oriented</vt:lpstr>
      <vt:lpstr>Assignments</vt:lpstr>
      <vt:lpstr>5. Pre-post FDP Surveys – with impact or change in focus</vt:lpstr>
      <vt:lpstr>6. Handouts/Class Notes</vt:lpstr>
      <vt:lpstr>Expectations from Workshops</vt:lpstr>
      <vt:lpstr>Introductory Workshop (To prepare faculties for Mentoring)</vt:lpstr>
      <vt:lpstr>Refresher 1 Part 1 workshop (To prepare faculties for teaching UHV I)</vt:lpstr>
      <vt:lpstr>Assignments/Exercise/Practice session: For Example</vt:lpstr>
      <vt:lpstr>Refresher 1 Part 2 workshop (To prepare faculties for UHV II)</vt:lpstr>
      <vt:lpstr>Workshops to Prepare PRP and RP</vt:lpstr>
      <vt:lpstr>Other Workshops</vt:lpstr>
      <vt:lpstr>Expectations from Workshops</vt:lpstr>
      <vt:lpstr>Expectation from a Workshop</vt:lpstr>
      <vt:lpstr>Factors determining the Outcome</vt:lpstr>
      <vt:lpstr>Expectation from an Offline Introductory Workshop</vt:lpstr>
      <vt:lpstr>Expectation from an Offline Refresher Workshop</vt:lpstr>
      <vt:lpstr>Expectation from an Offline UHV III Workshop</vt:lpstr>
      <vt:lpstr>Expectation from an Online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2024-08-05T05:38:11Z</dcterms:modified>
</cp:coreProperties>
</file>